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21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4"/>
    <p:sldMasterId id="2147483661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</p:sldIdLst>
  <p:sldSz cy="6858000" cx="9144000"/>
  <p:notesSz cx="6858000" cy="9144000"/>
  <p:embeddedFontLst>
    <p:embeddedFont>
      <p:font typeface="Noto Sans JP"/>
      <p:regular r:id="rId14"/>
      <p:bold r:id="rId15"/>
    </p:embeddedFont>
    <p:embeddedFont>
      <p:font typeface="Century Gothic"/>
      <p:regular r:id="rId16"/>
      <p:bold r:id="rId17"/>
      <p:italic r:id="rId18"/>
      <p:boldItalic r:id="rId19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  <p:ext uri="GoogleSlidesCustomDataVersion2">
      <go:slidesCustomData xmlns:go="http://customooxmlschemas.google.com/" r:id="rId20" roundtripDataSignature="AMtx7mgC8j0+xLaL58uq5yVipsm7+DqBr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customschemas.google.com/relationships/presentationmetadata" Target="metadata"/><Relationship Id="rId11" Type="http://schemas.openxmlformats.org/officeDocument/2006/relationships/slide" Target="slides/slide5.xml"/><Relationship Id="rId10" Type="http://schemas.openxmlformats.org/officeDocument/2006/relationships/slide" Target="slides/slide4.xml"/><Relationship Id="rId13" Type="http://schemas.openxmlformats.org/officeDocument/2006/relationships/slide" Target="slides/slide7.xml"/><Relationship Id="rId12" Type="http://schemas.openxmlformats.org/officeDocument/2006/relationships/slide" Target="slides/slide6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5" Type="http://schemas.openxmlformats.org/officeDocument/2006/relationships/font" Target="fonts/NotoSansJP-bold.fntdata"/><Relationship Id="rId14" Type="http://schemas.openxmlformats.org/officeDocument/2006/relationships/font" Target="fonts/NotoSansJP-regular.fntdata"/><Relationship Id="rId17" Type="http://schemas.openxmlformats.org/officeDocument/2006/relationships/font" Target="fonts/CenturyGothic-bold.fntdata"/><Relationship Id="rId16" Type="http://schemas.openxmlformats.org/officeDocument/2006/relationships/font" Target="fonts/CenturyGothic-regular.fntdata"/><Relationship Id="rId5" Type="http://schemas.openxmlformats.org/officeDocument/2006/relationships/slideMaster" Target="slideMasters/slideMaster2.xml"/><Relationship Id="rId19" Type="http://schemas.openxmlformats.org/officeDocument/2006/relationships/font" Target="fonts/CenturyGothic-boldItalic.fntdata"/><Relationship Id="rId6" Type="http://schemas.openxmlformats.org/officeDocument/2006/relationships/notesMaster" Target="notesMasters/notesMaster1.xml"/><Relationship Id="rId18" Type="http://schemas.openxmlformats.org/officeDocument/2006/relationships/font" Target="fonts/CenturyGothic-italic.fntdata"/><Relationship Id="rId7" Type="http://schemas.openxmlformats.org/officeDocument/2006/relationships/slide" Target="slides/slide1.xml"/><Relationship Id="rId8" Type="http://schemas.openxmlformats.org/officeDocument/2006/relationships/slide" Target="slides/slide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1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22" name="Google Shape;122;p1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3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29" name="Google Shape;129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2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39" name="Google Shape;139;p2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40" name="Google Shape;140;p2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b="0" i="0" lang="ja-JP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4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51" name="Google Shape;151;p4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52" name="Google Shape;152;p4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b="0" i="0" lang="ja-JP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5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64" name="Google Shape;164;p5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65" name="Google Shape;165;p5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b="0" i="0" lang="ja-JP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6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78" name="Google Shape;178;p6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79" name="Google Shape;179;p6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b="0" i="0" lang="ja-JP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7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93" name="Google Shape;193;p7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94" name="Google Shape;194;p7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b="0" i="0" lang="ja-JP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タイトル スライド">
  <p:cSld name="タイトル スライド">
    <p:spTree>
      <p:nvGrpSpPr>
        <p:cNvPr id="10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9"/>
          <p:cNvSpPr/>
          <p:nvPr/>
        </p:nvSpPr>
        <p:spPr>
          <a:xfrm>
            <a:off x="180982" y="475288"/>
            <a:ext cx="8781900" cy="4008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39550" lIns="79125" spcFirstLastPara="1" rIns="79125" wrap="square" tIns="3955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" name="Google Shape;12;p9"/>
          <p:cNvSpPr/>
          <p:nvPr/>
        </p:nvSpPr>
        <p:spPr>
          <a:xfrm>
            <a:off x="8001000" y="6453188"/>
            <a:ext cx="559800" cy="324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39550" lIns="79125" spcFirstLastPara="1" rIns="79125" wrap="square" tIns="3955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3" name="Google Shape;13;p9"/>
          <p:cNvCxnSpPr/>
          <p:nvPr/>
        </p:nvCxnSpPr>
        <p:spPr>
          <a:xfrm>
            <a:off x="593907" y="3765538"/>
            <a:ext cx="7966800" cy="0"/>
          </a:xfrm>
          <a:prstGeom prst="straightConnector1">
            <a:avLst/>
          </a:prstGeom>
          <a:noFill/>
          <a:ln cap="flat" cmpd="sng" w="2857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4" name="Google Shape;14;p9"/>
          <p:cNvCxnSpPr/>
          <p:nvPr/>
        </p:nvCxnSpPr>
        <p:spPr>
          <a:xfrm>
            <a:off x="593907" y="3012502"/>
            <a:ext cx="7966800" cy="0"/>
          </a:xfrm>
          <a:prstGeom prst="straightConnector1">
            <a:avLst/>
          </a:prstGeom>
          <a:noFill/>
          <a:ln cap="flat" cmpd="sng" w="2857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15" name="Google Shape;15;p9"/>
          <p:cNvSpPr txBox="1"/>
          <p:nvPr>
            <p:ph idx="1" type="body"/>
          </p:nvPr>
        </p:nvSpPr>
        <p:spPr>
          <a:xfrm>
            <a:off x="593906" y="556376"/>
            <a:ext cx="7966800" cy="459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9550" lIns="79125" spcFirstLastPara="1" rIns="79125" wrap="square" tIns="3955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61950" lvl="1" marL="914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b="0" i="0" sz="2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36550" lvl="2" marL="1371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Char char="•"/>
              <a:defRPr b="0" i="0" sz="1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30200" lvl="3" marL="1828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30200" lvl="4" marL="22860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30200" lvl="5" marL="27432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30200" lvl="6" marL="3200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30200" lvl="7" marL="3657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30200" lvl="8" marL="4114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6" name="Google Shape;16;p9"/>
          <p:cNvSpPr txBox="1"/>
          <p:nvPr>
            <p:ph idx="2" type="body"/>
          </p:nvPr>
        </p:nvSpPr>
        <p:spPr>
          <a:xfrm>
            <a:off x="593906" y="3115464"/>
            <a:ext cx="7966800" cy="601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9550" lIns="79125" spcFirstLastPara="1" rIns="79125" wrap="square" tIns="3955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1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61950" lvl="1" marL="914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b="0" i="0" sz="2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36550" lvl="2" marL="1371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Char char="•"/>
              <a:defRPr b="0" i="0" sz="1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30200" lvl="3" marL="1828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30200" lvl="4" marL="22860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30200" lvl="5" marL="27432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30200" lvl="6" marL="3200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30200" lvl="7" marL="3657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30200" lvl="8" marL="4114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7" name="Google Shape;17;p9"/>
          <p:cNvSpPr txBox="1"/>
          <p:nvPr>
            <p:ph idx="3" type="body"/>
          </p:nvPr>
        </p:nvSpPr>
        <p:spPr>
          <a:xfrm>
            <a:off x="593906" y="3886460"/>
            <a:ext cx="3855600" cy="39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9550" lIns="79125" spcFirstLastPara="1" rIns="79125" wrap="square" tIns="3955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61950" lvl="1" marL="914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b="0" i="0" sz="2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36550" lvl="2" marL="1371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Char char="•"/>
              <a:defRPr b="0" i="0" sz="1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30200" lvl="3" marL="1828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30200" lvl="4" marL="22860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30200" lvl="5" marL="27432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30200" lvl="6" marL="3200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30200" lvl="7" marL="3657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30200" lvl="8" marL="4114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8"/>
          <p:cNvSpPr txBox="1"/>
          <p:nvPr>
            <p:ph idx="12" type="sldNum"/>
          </p:nvPr>
        </p:nvSpPr>
        <p:spPr>
          <a:xfrm>
            <a:off x="8472458" y="6333189"/>
            <a:ext cx="548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9550" lIns="79125" spcFirstLastPara="1" rIns="79125" wrap="square" tIns="3955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ja-JP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">
  <p:cSld name="3"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9"/>
          <p:cNvSpPr txBox="1"/>
          <p:nvPr>
            <p:ph type="title"/>
          </p:nvPr>
        </p:nvSpPr>
        <p:spPr>
          <a:xfrm>
            <a:off x="252000" y="86400"/>
            <a:ext cx="8640000" cy="828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51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Font typeface="Meiryo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/>
        </p:txBody>
      </p:sp>
      <p:sp>
        <p:nvSpPr>
          <p:cNvPr id="67" name="Google Shape;67;p19"/>
          <p:cNvSpPr txBox="1"/>
          <p:nvPr>
            <p:ph idx="11" type="ftr"/>
          </p:nvPr>
        </p:nvSpPr>
        <p:spPr>
          <a:xfrm>
            <a:off x="163211" y="6377566"/>
            <a:ext cx="7995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/>
        </p:txBody>
      </p:sp>
      <p:sp>
        <p:nvSpPr>
          <p:cNvPr id="68" name="Google Shape;68;p19"/>
          <p:cNvSpPr txBox="1"/>
          <p:nvPr>
            <p:ph idx="12" type="sldNum"/>
          </p:nvPr>
        </p:nvSpPr>
        <p:spPr>
          <a:xfrm>
            <a:off x="8158071" y="6393946"/>
            <a:ext cx="824400" cy="3435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ja-JP"/>
              <a:t>‹#›</a:t>
            </a:fld>
            <a:endParaRPr/>
          </a:p>
        </p:txBody>
      </p:sp>
      <p:sp>
        <p:nvSpPr>
          <p:cNvPr id="69" name="Google Shape;69;p19"/>
          <p:cNvSpPr txBox="1"/>
          <p:nvPr>
            <p:ph idx="10" type="dt"/>
          </p:nvPr>
        </p:nvSpPr>
        <p:spPr>
          <a:xfrm>
            <a:off x="8232793" y="6858002"/>
            <a:ext cx="906900" cy="33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0" name="Google Shape;70;p19"/>
          <p:cNvSpPr txBox="1"/>
          <p:nvPr>
            <p:ph idx="1" type="body"/>
          </p:nvPr>
        </p:nvSpPr>
        <p:spPr>
          <a:xfrm>
            <a:off x="791766" y="1065600"/>
            <a:ext cx="7558500" cy="5256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361950" lvl="0" marL="4572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Meiryo"/>
              <a:buChar char="●"/>
              <a:defRPr b="0" i="0" sz="11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42900" lvl="1" marL="914400" marR="0" rtl="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23850" lvl="2" marL="1371600" marR="0" rtl="0" algn="l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17500" lvl="3" marL="1828800" marR="0" rtl="0" algn="l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04800" lvl="4" marL="22860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17500" lvl="6" marL="3200400" marR="0" rtl="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17500" lvl="7" marL="3657600" marR="0" rtl="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17500" lvl="8" marL="4114800" marR="0" rtl="0" algn="l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20"/>
          <p:cNvSpPr txBox="1"/>
          <p:nvPr>
            <p:ph type="ctrTitle"/>
          </p:nvPr>
        </p:nvSpPr>
        <p:spPr>
          <a:xfrm>
            <a:off x="311708" y="992766"/>
            <a:ext cx="8520600" cy="2736900"/>
          </a:xfrm>
          <a:prstGeom prst="rect">
            <a:avLst/>
          </a:prstGeom>
          <a:noFill/>
          <a:ln>
            <a:noFill/>
          </a:ln>
        </p:spPr>
        <p:txBody>
          <a:bodyPr anchorCtr="0" anchor="b" bIns="92475" lIns="92475" spcFirstLastPara="1" rIns="92475" wrap="square" tIns="9247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300"/>
              <a:buNone/>
              <a:defRPr sz="53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300"/>
              <a:buNone/>
              <a:defRPr sz="53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300"/>
              <a:buNone/>
              <a:defRPr sz="53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300"/>
              <a:buNone/>
              <a:defRPr sz="53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300"/>
              <a:buNone/>
              <a:defRPr sz="53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300"/>
              <a:buNone/>
              <a:defRPr sz="53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300"/>
              <a:buNone/>
              <a:defRPr sz="53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300"/>
              <a:buNone/>
              <a:defRPr sz="53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300"/>
              <a:buNone/>
              <a:defRPr sz="5300"/>
            </a:lvl9pPr>
          </a:lstStyle>
          <a:p/>
        </p:txBody>
      </p:sp>
      <p:sp>
        <p:nvSpPr>
          <p:cNvPr id="73" name="Google Shape;73;p20"/>
          <p:cNvSpPr txBox="1"/>
          <p:nvPr>
            <p:ph idx="1" type="subTitle"/>
          </p:nvPr>
        </p:nvSpPr>
        <p:spPr>
          <a:xfrm>
            <a:off x="311700" y="3778833"/>
            <a:ext cx="8520600" cy="1056900"/>
          </a:xfrm>
          <a:prstGeom prst="rect">
            <a:avLst/>
          </a:prstGeom>
          <a:noFill/>
          <a:ln>
            <a:noFill/>
          </a:ln>
        </p:spPr>
        <p:txBody>
          <a:bodyPr anchorCtr="0" anchor="t" bIns="92475" lIns="92475" spcFirstLastPara="1" rIns="92475" wrap="square" tIns="92475">
            <a:norm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900"/>
              <a:buFont typeface="Arial"/>
              <a:buNone/>
              <a:defRPr b="0" i="0" sz="2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900"/>
              <a:buFont typeface="Arial"/>
              <a:buNone/>
              <a:defRPr b="0" i="0" sz="2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900"/>
              <a:buFont typeface="Arial"/>
              <a:buNone/>
              <a:defRPr b="0" i="0" sz="2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900"/>
              <a:buFont typeface="Arial"/>
              <a:buNone/>
              <a:defRPr b="0" i="0" sz="2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900"/>
              <a:buFont typeface="Arial"/>
              <a:buNone/>
              <a:defRPr b="0" i="0" sz="2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900"/>
              <a:buFont typeface="Arial"/>
              <a:buNone/>
              <a:defRPr b="0" i="0" sz="2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900"/>
              <a:buFont typeface="Arial"/>
              <a:buNone/>
              <a:defRPr b="0" i="0" sz="2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900"/>
              <a:buFont typeface="Arial"/>
              <a:buNone/>
              <a:defRPr b="0" i="0" sz="2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900"/>
              <a:buFont typeface="Arial"/>
              <a:buNone/>
              <a:defRPr b="0" i="0" sz="2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4" name="Google Shape;74;p20"/>
          <p:cNvSpPr txBox="1"/>
          <p:nvPr>
            <p:ph idx="12" type="sldNum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2475" lIns="92475" spcFirstLastPara="1" rIns="92475" wrap="square" tIns="9247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ja-JP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22"/>
          <p:cNvSpPr txBox="1"/>
          <p:nvPr>
            <p:ph type="ctrTitle"/>
          </p:nvPr>
        </p:nvSpPr>
        <p:spPr>
          <a:xfrm>
            <a:off x="311708" y="992767"/>
            <a:ext cx="8520600" cy="27369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81" name="Google Shape;81;p22"/>
          <p:cNvSpPr txBox="1"/>
          <p:nvPr>
            <p:ph idx="1" type="subTitle"/>
          </p:nvPr>
        </p:nvSpPr>
        <p:spPr>
          <a:xfrm>
            <a:off x="311700" y="3778833"/>
            <a:ext cx="8520600" cy="1056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82" name="Google Shape;82;p22"/>
          <p:cNvSpPr txBox="1"/>
          <p:nvPr>
            <p:ph idx="12" type="sldNum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ja-JP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23"/>
          <p:cNvSpPr txBox="1"/>
          <p:nvPr>
            <p:ph type="title"/>
          </p:nvPr>
        </p:nvSpPr>
        <p:spPr>
          <a:xfrm>
            <a:off x="311700" y="2867800"/>
            <a:ext cx="8520600" cy="1122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85" name="Google Shape;85;p23"/>
          <p:cNvSpPr txBox="1"/>
          <p:nvPr>
            <p:ph idx="12" type="sldNum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ja-JP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24"/>
          <p:cNvSpPr txBox="1"/>
          <p:nvPr>
            <p:ph type="title"/>
          </p:nvPr>
        </p:nvSpPr>
        <p:spPr>
          <a:xfrm>
            <a:off x="311700" y="593367"/>
            <a:ext cx="8520600" cy="76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88" name="Google Shape;88;p24"/>
          <p:cNvSpPr txBox="1"/>
          <p:nvPr>
            <p:ph idx="1" type="body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89" name="Google Shape;89;p24"/>
          <p:cNvSpPr txBox="1"/>
          <p:nvPr>
            <p:ph idx="12" type="sldNum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ja-JP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25"/>
          <p:cNvSpPr txBox="1"/>
          <p:nvPr>
            <p:ph type="title"/>
          </p:nvPr>
        </p:nvSpPr>
        <p:spPr>
          <a:xfrm>
            <a:off x="311700" y="593367"/>
            <a:ext cx="8520600" cy="76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92" name="Google Shape;92;p25"/>
          <p:cNvSpPr txBox="1"/>
          <p:nvPr>
            <p:ph idx="1" type="body"/>
          </p:nvPr>
        </p:nvSpPr>
        <p:spPr>
          <a:xfrm>
            <a:off x="311700" y="1536633"/>
            <a:ext cx="3999900" cy="4555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93" name="Google Shape;93;p25"/>
          <p:cNvSpPr txBox="1"/>
          <p:nvPr>
            <p:ph idx="2" type="body"/>
          </p:nvPr>
        </p:nvSpPr>
        <p:spPr>
          <a:xfrm>
            <a:off x="4832400" y="1536633"/>
            <a:ext cx="3999900" cy="4555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94" name="Google Shape;94;p25"/>
          <p:cNvSpPr txBox="1"/>
          <p:nvPr>
            <p:ph idx="12" type="sldNum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ja-JP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26"/>
          <p:cNvSpPr txBox="1"/>
          <p:nvPr>
            <p:ph type="title"/>
          </p:nvPr>
        </p:nvSpPr>
        <p:spPr>
          <a:xfrm>
            <a:off x="311700" y="593367"/>
            <a:ext cx="8520600" cy="76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97" name="Google Shape;97;p26"/>
          <p:cNvSpPr txBox="1"/>
          <p:nvPr>
            <p:ph idx="12" type="sldNum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ja-JP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27"/>
          <p:cNvSpPr txBox="1"/>
          <p:nvPr>
            <p:ph type="title"/>
          </p:nvPr>
        </p:nvSpPr>
        <p:spPr>
          <a:xfrm>
            <a:off x="311700" y="740800"/>
            <a:ext cx="2808000" cy="1007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100" name="Google Shape;100;p27"/>
          <p:cNvSpPr txBox="1"/>
          <p:nvPr>
            <p:ph idx="1" type="body"/>
          </p:nvPr>
        </p:nvSpPr>
        <p:spPr>
          <a:xfrm>
            <a:off x="311700" y="1852800"/>
            <a:ext cx="2808000" cy="423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101" name="Google Shape;101;p27"/>
          <p:cNvSpPr txBox="1"/>
          <p:nvPr>
            <p:ph idx="12" type="sldNum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ja-JP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28"/>
          <p:cNvSpPr txBox="1"/>
          <p:nvPr>
            <p:ph type="title"/>
          </p:nvPr>
        </p:nvSpPr>
        <p:spPr>
          <a:xfrm>
            <a:off x="490250" y="600200"/>
            <a:ext cx="6367800" cy="5454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104" name="Google Shape;104;p28"/>
          <p:cNvSpPr txBox="1"/>
          <p:nvPr>
            <p:ph idx="12" type="sldNum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ja-JP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ユーザー設定レイアウト">
  <p:cSld name="ユーザー設定レイアウト">
    <p:spTree>
      <p:nvGrpSpPr>
        <p:cNvPr id="18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10"/>
          <p:cNvSpPr txBox="1"/>
          <p:nvPr>
            <p:ph idx="11" type="ftr"/>
          </p:nvPr>
        </p:nvSpPr>
        <p:spPr>
          <a:xfrm>
            <a:off x="7450967" y="6489700"/>
            <a:ext cx="1348500" cy="287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9550" lIns="79125" spcFirstLastPara="1" rIns="79125" wrap="square" tIns="3955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b="1" i="0" sz="9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/>
        </p:txBody>
      </p:sp>
      <p:sp>
        <p:nvSpPr>
          <p:cNvPr id="20" name="Google Shape;20;p10"/>
          <p:cNvSpPr txBox="1"/>
          <p:nvPr>
            <p:ph idx="12" type="sldNum"/>
          </p:nvPr>
        </p:nvSpPr>
        <p:spPr>
          <a:xfrm>
            <a:off x="7086890" y="324423"/>
            <a:ext cx="1639500" cy="324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9550" lIns="79125" spcFirstLastPara="1" rIns="79125" wrap="square" tIns="3955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ja-JP"/>
              <a:t>‹#›</a:t>
            </a:fld>
            <a:endParaRPr/>
          </a:p>
        </p:txBody>
      </p:sp>
      <p:sp>
        <p:nvSpPr>
          <p:cNvPr id="21" name="Google Shape;21;p10"/>
          <p:cNvSpPr txBox="1"/>
          <p:nvPr>
            <p:ph idx="1" type="body"/>
          </p:nvPr>
        </p:nvSpPr>
        <p:spPr>
          <a:xfrm>
            <a:off x="583223" y="908050"/>
            <a:ext cx="7977600" cy="914400"/>
          </a:xfrm>
          <a:prstGeom prst="rect">
            <a:avLst/>
          </a:prstGeom>
          <a:noFill/>
          <a:ln>
            <a:noFill/>
          </a:ln>
        </p:spPr>
        <p:txBody>
          <a:bodyPr anchorCtr="0" anchor="t" bIns="39550" lIns="79125" spcFirstLastPara="1" rIns="79125" wrap="square" tIns="39550">
            <a:noAutofit/>
          </a:bodyPr>
          <a:lstStyle>
            <a:lvl1pPr indent="-228600" lvl="0" marL="457200" marR="0" rtl="0" algn="l">
              <a:lnSpc>
                <a:spcPct val="15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None/>
              <a:defRPr b="1" i="0" sz="1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61950" lvl="1" marL="914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b="0" i="0" sz="2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36550" lvl="2" marL="1371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Char char="•"/>
              <a:defRPr b="0" i="0" sz="1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30200" lvl="3" marL="1828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30200" lvl="4" marL="22860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30200" lvl="5" marL="27432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30200" lvl="6" marL="3200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30200" lvl="7" marL="3657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30200" lvl="8" marL="4114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2" name="Google Shape;22;p10"/>
          <p:cNvSpPr txBox="1"/>
          <p:nvPr>
            <p:ph idx="2" type="body"/>
          </p:nvPr>
        </p:nvSpPr>
        <p:spPr>
          <a:xfrm>
            <a:off x="592602" y="1524289"/>
            <a:ext cx="7977600" cy="914400"/>
          </a:xfrm>
          <a:prstGeom prst="rect">
            <a:avLst/>
          </a:prstGeom>
          <a:noFill/>
          <a:ln>
            <a:noFill/>
          </a:ln>
        </p:spPr>
        <p:txBody>
          <a:bodyPr anchorCtr="0" anchor="t" bIns="39550" lIns="79125" spcFirstLastPara="1" rIns="79125" wrap="square" tIns="3955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61950" lvl="1" marL="914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b="0" i="0" sz="2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36550" lvl="2" marL="1371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Char char="•"/>
              <a:defRPr b="0" i="0" sz="1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30200" lvl="3" marL="1828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30200" lvl="4" marL="22860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30200" lvl="5" marL="27432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30200" lvl="6" marL="3200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30200" lvl="7" marL="3657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30200" lvl="8" marL="4114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3" name="Google Shape;23;p10"/>
          <p:cNvSpPr txBox="1"/>
          <p:nvPr>
            <p:ph type="title"/>
          </p:nvPr>
        </p:nvSpPr>
        <p:spPr>
          <a:xfrm>
            <a:off x="429693" y="113667"/>
            <a:ext cx="8296800" cy="698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9550" lIns="79125" spcFirstLastPara="1" rIns="79125" wrap="square" tIns="3955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/>
        </p:txBody>
      </p:sp>
      <p:sp>
        <p:nvSpPr>
          <p:cNvPr id="24" name="Google Shape;24;p10"/>
          <p:cNvSpPr txBox="1"/>
          <p:nvPr/>
        </p:nvSpPr>
        <p:spPr>
          <a:xfrm>
            <a:off x="4995666" y="4221126"/>
            <a:ext cx="1704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39550" lIns="79125" spcFirstLastPara="1" rIns="79125" wrap="square" tIns="395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29"/>
          <p:cNvSpPr/>
          <p:nvPr/>
        </p:nvSpPr>
        <p:spPr>
          <a:xfrm>
            <a:off x="4572000" y="-167"/>
            <a:ext cx="4572000" cy="6858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7" name="Google Shape;107;p29"/>
          <p:cNvSpPr txBox="1"/>
          <p:nvPr>
            <p:ph type="title"/>
          </p:nvPr>
        </p:nvSpPr>
        <p:spPr>
          <a:xfrm>
            <a:off x="265500" y="1644233"/>
            <a:ext cx="4045200" cy="19764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108" name="Google Shape;108;p29"/>
          <p:cNvSpPr txBox="1"/>
          <p:nvPr>
            <p:ph idx="1" type="subTitle"/>
          </p:nvPr>
        </p:nvSpPr>
        <p:spPr>
          <a:xfrm>
            <a:off x="265500" y="3737433"/>
            <a:ext cx="4045200" cy="1646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109" name="Google Shape;109;p29"/>
          <p:cNvSpPr txBox="1"/>
          <p:nvPr>
            <p:ph idx="2" type="body"/>
          </p:nvPr>
        </p:nvSpPr>
        <p:spPr>
          <a:xfrm>
            <a:off x="4939500" y="965433"/>
            <a:ext cx="3837000" cy="4926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10" name="Google Shape;110;p29"/>
          <p:cNvSpPr txBox="1"/>
          <p:nvPr>
            <p:ph idx="12" type="sldNum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ja-JP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30"/>
          <p:cNvSpPr txBox="1"/>
          <p:nvPr>
            <p:ph idx="1" type="body"/>
          </p:nvPr>
        </p:nvSpPr>
        <p:spPr>
          <a:xfrm>
            <a:off x="311700" y="5640767"/>
            <a:ext cx="5998800" cy="806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113" name="Google Shape;113;p30"/>
          <p:cNvSpPr txBox="1"/>
          <p:nvPr>
            <p:ph idx="12" type="sldNum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ja-JP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31"/>
          <p:cNvSpPr txBox="1"/>
          <p:nvPr>
            <p:ph hasCustomPrompt="1" type="title"/>
          </p:nvPr>
        </p:nvSpPr>
        <p:spPr>
          <a:xfrm>
            <a:off x="311700" y="1474833"/>
            <a:ext cx="8520600" cy="26181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116" name="Google Shape;116;p31"/>
          <p:cNvSpPr txBox="1"/>
          <p:nvPr>
            <p:ph idx="1" type="body"/>
          </p:nvPr>
        </p:nvSpPr>
        <p:spPr>
          <a:xfrm>
            <a:off x="311700" y="4202967"/>
            <a:ext cx="8520600" cy="1734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17" name="Google Shape;117;p31"/>
          <p:cNvSpPr txBox="1"/>
          <p:nvPr>
            <p:ph idx="12" type="sldNum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ja-JP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32"/>
          <p:cNvSpPr txBox="1"/>
          <p:nvPr>
            <p:ph idx="12" type="sldNum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ja-JP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ユーザー設定レイアウト">
  <p:cSld name="2_ユーザー設定レイアウト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11"/>
          <p:cNvSpPr txBox="1"/>
          <p:nvPr>
            <p:ph type="title"/>
          </p:nvPr>
        </p:nvSpPr>
        <p:spPr>
          <a:xfrm>
            <a:off x="429693" y="113667"/>
            <a:ext cx="8296800" cy="698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9550" lIns="79125" spcFirstLastPara="1" rIns="79125" wrap="square" tIns="3955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/>
        </p:txBody>
      </p:sp>
      <p:sp>
        <p:nvSpPr>
          <p:cNvPr id="27" name="Google Shape;27;p11"/>
          <p:cNvSpPr txBox="1"/>
          <p:nvPr>
            <p:ph idx="11" type="ftr"/>
          </p:nvPr>
        </p:nvSpPr>
        <p:spPr>
          <a:xfrm>
            <a:off x="7450967" y="6489700"/>
            <a:ext cx="1348500" cy="287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9550" lIns="79125" spcFirstLastPara="1" rIns="79125" wrap="square" tIns="3955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b="1" i="0" sz="9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/>
        </p:txBody>
      </p:sp>
      <p:sp>
        <p:nvSpPr>
          <p:cNvPr id="28" name="Google Shape;28;p11"/>
          <p:cNvSpPr txBox="1"/>
          <p:nvPr>
            <p:ph idx="12" type="sldNum"/>
          </p:nvPr>
        </p:nvSpPr>
        <p:spPr>
          <a:xfrm>
            <a:off x="7086890" y="324423"/>
            <a:ext cx="1639500" cy="324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9550" lIns="79125" spcFirstLastPara="1" rIns="79125" wrap="square" tIns="3955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ja-JP"/>
              <a:t>‹#›</a:t>
            </a:fld>
            <a:endParaRPr/>
          </a:p>
        </p:txBody>
      </p:sp>
      <p:sp>
        <p:nvSpPr>
          <p:cNvPr id="29" name="Google Shape;29;p11"/>
          <p:cNvSpPr txBox="1"/>
          <p:nvPr>
            <p:ph idx="1" type="body"/>
          </p:nvPr>
        </p:nvSpPr>
        <p:spPr>
          <a:xfrm>
            <a:off x="583223" y="908050"/>
            <a:ext cx="7977600" cy="914400"/>
          </a:xfrm>
          <a:prstGeom prst="rect">
            <a:avLst/>
          </a:prstGeom>
          <a:noFill/>
          <a:ln>
            <a:noFill/>
          </a:ln>
        </p:spPr>
        <p:txBody>
          <a:bodyPr anchorCtr="0" anchor="t" bIns="39550" lIns="79125" spcFirstLastPara="1" rIns="79125" wrap="square" tIns="39550">
            <a:noAutofit/>
          </a:bodyPr>
          <a:lstStyle>
            <a:lvl1pPr indent="-228600" lvl="0" marL="457200" marR="0" rtl="0" algn="l">
              <a:lnSpc>
                <a:spcPct val="15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None/>
              <a:defRPr b="1" i="0" sz="1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61950" lvl="1" marL="914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b="0" i="0" sz="2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36550" lvl="2" marL="1371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Char char="•"/>
              <a:defRPr b="0" i="0" sz="1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30200" lvl="3" marL="1828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30200" lvl="4" marL="22860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30200" lvl="5" marL="27432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30200" lvl="6" marL="3200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30200" lvl="7" marL="3657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30200" lvl="8" marL="4114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ユーザー設定レイアウト">
  <p:cSld name="1_ユーザー設定レイアウト"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12"/>
          <p:cNvSpPr/>
          <p:nvPr/>
        </p:nvSpPr>
        <p:spPr>
          <a:xfrm>
            <a:off x="-43204" y="-1"/>
            <a:ext cx="9187200" cy="6858000"/>
          </a:xfrm>
          <a:prstGeom prst="rect">
            <a:avLst/>
          </a:prstGeom>
          <a:solidFill>
            <a:srgbClr val="929292"/>
          </a:solidFill>
          <a:ln>
            <a:noFill/>
          </a:ln>
        </p:spPr>
        <p:txBody>
          <a:bodyPr anchorCtr="0" anchor="ctr" bIns="39550" lIns="79125" spcFirstLastPara="1" rIns="79125" wrap="square" tIns="3955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" name="Google Shape;32;p12"/>
          <p:cNvSpPr txBox="1"/>
          <p:nvPr>
            <p:ph idx="11" type="ftr"/>
          </p:nvPr>
        </p:nvSpPr>
        <p:spPr>
          <a:xfrm>
            <a:off x="7450967" y="6489700"/>
            <a:ext cx="1348500" cy="287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9550" lIns="79125" spcFirstLastPara="1" rIns="79125" wrap="square" tIns="3955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b="1" i="0" sz="9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/>
        </p:txBody>
      </p:sp>
      <p:sp>
        <p:nvSpPr>
          <p:cNvPr id="33" name="Google Shape;33;p12"/>
          <p:cNvSpPr txBox="1"/>
          <p:nvPr>
            <p:ph idx="12" type="sldNum"/>
          </p:nvPr>
        </p:nvSpPr>
        <p:spPr>
          <a:xfrm>
            <a:off x="7086890" y="324423"/>
            <a:ext cx="1639500" cy="324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9550" lIns="79125" spcFirstLastPara="1" rIns="79125" wrap="square" tIns="3955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ja-JP"/>
              <a:t>‹#›</a:t>
            </a:fld>
            <a:endParaRPr/>
          </a:p>
        </p:txBody>
      </p:sp>
      <p:cxnSp>
        <p:nvCxnSpPr>
          <p:cNvPr id="34" name="Google Shape;34;p12"/>
          <p:cNvCxnSpPr/>
          <p:nvPr/>
        </p:nvCxnSpPr>
        <p:spPr>
          <a:xfrm>
            <a:off x="593907" y="3765538"/>
            <a:ext cx="7966800" cy="0"/>
          </a:xfrm>
          <a:prstGeom prst="straightConnector1">
            <a:avLst/>
          </a:prstGeom>
          <a:noFill/>
          <a:ln cap="flat" cmpd="sng" w="28575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5" name="Google Shape;35;p12"/>
          <p:cNvCxnSpPr/>
          <p:nvPr/>
        </p:nvCxnSpPr>
        <p:spPr>
          <a:xfrm>
            <a:off x="593907" y="3012502"/>
            <a:ext cx="7966800" cy="0"/>
          </a:xfrm>
          <a:prstGeom prst="straightConnector1">
            <a:avLst/>
          </a:prstGeom>
          <a:noFill/>
          <a:ln cap="flat" cmpd="sng" w="28575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36" name="Google Shape;36;p12"/>
          <p:cNvSpPr txBox="1"/>
          <p:nvPr>
            <p:ph idx="1" type="body"/>
          </p:nvPr>
        </p:nvSpPr>
        <p:spPr>
          <a:xfrm>
            <a:off x="593906" y="3115464"/>
            <a:ext cx="7966800" cy="601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9550" lIns="79125" spcFirstLastPara="1" rIns="79125" wrap="square" tIns="3955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1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61950" lvl="1" marL="914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b="0" i="0" sz="2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36550" lvl="2" marL="1371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Char char="•"/>
              <a:defRPr b="0" i="0" sz="1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30200" lvl="3" marL="1828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30200" lvl="4" marL="22860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30200" lvl="5" marL="27432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30200" lvl="6" marL="3200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30200" lvl="7" marL="3657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30200" lvl="8" marL="4114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ユーザー設定レイアウト 1">
  <p:cSld name="2_ユーザー設定レイアウト_1"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13"/>
          <p:cNvSpPr txBox="1"/>
          <p:nvPr>
            <p:ph type="title"/>
          </p:nvPr>
        </p:nvSpPr>
        <p:spPr>
          <a:xfrm>
            <a:off x="251926" y="0"/>
            <a:ext cx="8642400" cy="648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Quattrocento Sans"/>
              <a:buNone/>
              <a:defRPr sz="1500">
                <a:solidFill>
                  <a:schemeClr val="dk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/>
        </p:txBody>
      </p:sp>
      <p:sp>
        <p:nvSpPr>
          <p:cNvPr id="39" name="Google Shape;39;p13"/>
          <p:cNvSpPr txBox="1"/>
          <p:nvPr>
            <p:ph idx="11" type="ftr"/>
          </p:nvPr>
        </p:nvSpPr>
        <p:spPr>
          <a:xfrm>
            <a:off x="251926" y="6356350"/>
            <a:ext cx="1890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/>
        </p:txBody>
      </p:sp>
      <p:sp>
        <p:nvSpPr>
          <p:cNvPr id="40" name="Google Shape;40;p13"/>
          <p:cNvSpPr txBox="1"/>
          <p:nvPr>
            <p:ph idx="12" type="sldNum"/>
          </p:nvPr>
        </p:nvSpPr>
        <p:spPr>
          <a:xfrm>
            <a:off x="8362561" y="6356350"/>
            <a:ext cx="5295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ja-JP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5_ユーザー設定レイアウト">
  <p:cSld name="5_ユーザー設定レイアウト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4"/>
          <p:cNvSpPr txBox="1"/>
          <p:nvPr>
            <p:ph idx="11" type="ftr"/>
          </p:nvPr>
        </p:nvSpPr>
        <p:spPr>
          <a:xfrm>
            <a:off x="251926" y="6356350"/>
            <a:ext cx="1890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/>
        </p:txBody>
      </p:sp>
      <p:sp>
        <p:nvSpPr>
          <p:cNvPr id="43" name="Google Shape;43;p14"/>
          <p:cNvSpPr txBox="1"/>
          <p:nvPr>
            <p:ph idx="12" type="sldNum"/>
          </p:nvPr>
        </p:nvSpPr>
        <p:spPr>
          <a:xfrm>
            <a:off x="8362561" y="6356350"/>
            <a:ext cx="5295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ja-JP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本文レイアウト">
  <p:cSld name="本文レイアウト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5"/>
          <p:cNvSpPr txBox="1"/>
          <p:nvPr>
            <p:ph type="title"/>
          </p:nvPr>
        </p:nvSpPr>
        <p:spPr>
          <a:xfrm>
            <a:off x="567929" y="151109"/>
            <a:ext cx="6757800" cy="523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75087"/>
              </a:buClr>
              <a:buSzPts val="1800"/>
              <a:buFont typeface="Arial"/>
              <a:buNone/>
              <a:defRPr b="1" sz="1800">
                <a:solidFill>
                  <a:srgbClr val="275087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46" name="Google Shape;46;p15"/>
          <p:cNvSpPr/>
          <p:nvPr/>
        </p:nvSpPr>
        <p:spPr>
          <a:xfrm>
            <a:off x="404352" y="0"/>
            <a:ext cx="108000" cy="6858000"/>
          </a:xfrm>
          <a:prstGeom prst="rect">
            <a:avLst/>
          </a:prstGeom>
          <a:solidFill>
            <a:srgbClr val="E6E6E6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" name="Google Shape;47;p15"/>
          <p:cNvSpPr/>
          <p:nvPr/>
        </p:nvSpPr>
        <p:spPr>
          <a:xfrm>
            <a:off x="0" y="0"/>
            <a:ext cx="414900" cy="6858000"/>
          </a:xfrm>
          <a:prstGeom prst="rect">
            <a:avLst/>
          </a:prstGeom>
          <a:solidFill>
            <a:srgbClr val="275087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" name="Google Shape;48;p15"/>
          <p:cNvSpPr/>
          <p:nvPr/>
        </p:nvSpPr>
        <p:spPr>
          <a:xfrm>
            <a:off x="414963" y="602515"/>
            <a:ext cx="7021500" cy="43200"/>
          </a:xfrm>
          <a:prstGeom prst="rect">
            <a:avLst/>
          </a:prstGeom>
          <a:gradFill>
            <a:gsLst>
              <a:gs pos="0">
                <a:srgbClr val="F8AF19"/>
              </a:gs>
              <a:gs pos="9000">
                <a:srgbClr val="F8AF19"/>
              </a:gs>
              <a:gs pos="80000">
                <a:schemeClr val="lt1"/>
              </a:gs>
              <a:gs pos="100000">
                <a:schemeClr val="lt1"/>
              </a:gs>
            </a:gsLst>
            <a:lin ang="0" scaled="0"/>
          </a:gra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" name="Google Shape;49;p15"/>
          <p:cNvSpPr txBox="1"/>
          <p:nvPr/>
        </p:nvSpPr>
        <p:spPr>
          <a:xfrm>
            <a:off x="533698" y="6529921"/>
            <a:ext cx="1083600" cy="2463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700"/>
              <a:buFont typeface="Arial"/>
              <a:buNone/>
            </a:pPr>
            <a:r>
              <a:rPr b="0" i="0" lang="ja-JP" sz="700" u="none" cap="none" strike="noStrik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© R.project Inc. 2021</a:t>
            </a:r>
            <a:endParaRPr b="0" i="0" sz="600" u="none" cap="none" strike="noStrike">
              <a:solidFill>
                <a:srgbClr val="7F7F7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" name="Google Shape;50;p15"/>
          <p:cNvSpPr txBox="1"/>
          <p:nvPr/>
        </p:nvSpPr>
        <p:spPr>
          <a:xfrm>
            <a:off x="-114300" y="6361639"/>
            <a:ext cx="657300" cy="402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fld id="{00000000-1234-1234-1234-123412341234}" type="slidenum">
              <a:rPr b="0" i="0" lang="ja-JP" sz="2400" u="none" cap="none" strike="noStrike">
                <a:solidFill>
                  <a:schemeClr val="lt1"/>
                </a:solidFill>
                <a:latin typeface="Aharoni"/>
                <a:ea typeface="Aharoni"/>
                <a:cs typeface="Aharoni"/>
                <a:sym typeface="Aharoni"/>
              </a:rPr>
              <a:t>‹#›</a:t>
            </a:fld>
            <a:endParaRPr b="0" i="0" sz="2400" u="none" cap="none" strike="noStrike">
              <a:solidFill>
                <a:schemeClr val="lt1"/>
              </a:solidFill>
              <a:latin typeface="Aharoni"/>
              <a:ea typeface="Aharoni"/>
              <a:cs typeface="Aharoni"/>
              <a:sym typeface="Aharoni"/>
            </a:endParaRPr>
          </a:p>
        </p:txBody>
      </p:sp>
      <p:pic>
        <p:nvPicPr>
          <p:cNvPr id="51" name="Google Shape;51;p1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8445449" y="151109"/>
            <a:ext cx="588397" cy="225989"/>
          </a:xfrm>
          <a:prstGeom prst="rect">
            <a:avLst/>
          </a:prstGeom>
          <a:noFill/>
          <a:ln>
            <a:noFill/>
          </a:ln>
        </p:spPr>
      </p:pic>
      <p:sp>
        <p:nvSpPr>
          <p:cNvPr id="52" name="Google Shape;52;p15"/>
          <p:cNvSpPr txBox="1"/>
          <p:nvPr>
            <p:ph idx="12" type="sldNum"/>
          </p:nvPr>
        </p:nvSpPr>
        <p:spPr>
          <a:xfrm>
            <a:off x="8556784" y="6333135"/>
            <a:ext cx="548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ja-JP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タイトルとコンテンツ" type="obj">
  <p:cSld name="OBJECT"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6"/>
          <p:cNvSpPr txBox="1"/>
          <p:nvPr>
            <p:ph type="title"/>
          </p:nvPr>
        </p:nvSpPr>
        <p:spPr>
          <a:xfrm>
            <a:off x="628650" y="365125"/>
            <a:ext cx="78867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55" name="Google Shape;55;p16"/>
          <p:cNvSpPr txBox="1"/>
          <p:nvPr>
            <p:ph idx="1" type="body"/>
          </p:nvPr>
        </p:nvSpPr>
        <p:spPr>
          <a:xfrm>
            <a:off x="628650" y="1825625"/>
            <a:ext cx="7886700" cy="43512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17500" lvl="0" marL="4572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17500" lvl="2" marL="1371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17500" lvl="3" marL="1828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17500" lvl="4" marL="22860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17500" lvl="6" marL="3200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17500" lvl="7" marL="3657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17500" lvl="8" marL="4114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6" name="Google Shape;56;p16"/>
          <p:cNvSpPr txBox="1"/>
          <p:nvPr>
            <p:ph idx="10" type="dt"/>
          </p:nvPr>
        </p:nvSpPr>
        <p:spPr>
          <a:xfrm>
            <a:off x="628650" y="6356350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7" name="Google Shape;57;p16"/>
          <p:cNvSpPr txBox="1"/>
          <p:nvPr>
            <p:ph idx="11" type="ftr"/>
          </p:nvPr>
        </p:nvSpPr>
        <p:spPr>
          <a:xfrm>
            <a:off x="3028950" y="6356350"/>
            <a:ext cx="30861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9pPr>
          </a:lstStyle>
          <a:p/>
        </p:txBody>
      </p:sp>
      <p:sp>
        <p:nvSpPr>
          <p:cNvPr id="58" name="Google Shape;58;p16"/>
          <p:cNvSpPr txBox="1"/>
          <p:nvPr>
            <p:ph idx="12" type="sldNum"/>
          </p:nvPr>
        </p:nvSpPr>
        <p:spPr>
          <a:xfrm>
            <a:off x="6457950" y="6356350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ja-JP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7"/>
          <p:cNvSpPr txBox="1"/>
          <p:nvPr>
            <p:ph type="title"/>
          </p:nvPr>
        </p:nvSpPr>
        <p:spPr>
          <a:xfrm>
            <a:off x="311700" y="593367"/>
            <a:ext cx="8520600" cy="76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2475" lIns="92475" spcFirstLastPara="1" rIns="92475" wrap="square" tIns="9247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9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9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9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9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9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9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9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9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900"/>
              <a:buNone/>
              <a:defRPr/>
            </a:lvl9pPr>
          </a:lstStyle>
          <a:p/>
        </p:txBody>
      </p:sp>
      <p:sp>
        <p:nvSpPr>
          <p:cNvPr id="61" name="Google Shape;61;p17"/>
          <p:cNvSpPr txBox="1"/>
          <p:nvPr>
            <p:ph idx="1" type="body"/>
          </p:nvPr>
        </p:nvSpPr>
        <p:spPr>
          <a:xfrm>
            <a:off x="311700" y="1536634"/>
            <a:ext cx="8520600" cy="4555200"/>
          </a:xfrm>
          <a:prstGeom prst="rect">
            <a:avLst/>
          </a:prstGeom>
          <a:noFill/>
          <a:ln>
            <a:noFill/>
          </a:ln>
        </p:spPr>
        <p:txBody>
          <a:bodyPr anchorCtr="0" anchor="t" bIns="92475" lIns="92475" spcFirstLastPara="1" rIns="92475" wrap="square" tIns="92475">
            <a:normAutofit/>
          </a:bodyPr>
          <a:lstStyle>
            <a:lvl1pPr indent="-342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●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17500" lvl="2" marL="13716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17500" lvl="3" marL="18288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17500" lvl="4" marL="22860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17500" lvl="6" marL="3200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17500" lvl="7" marL="36576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17500" lvl="8" marL="41148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2" name="Google Shape;62;p17"/>
          <p:cNvSpPr txBox="1"/>
          <p:nvPr>
            <p:ph idx="12" type="sldNum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2475" lIns="92475" spcFirstLastPara="1" rIns="92475" wrap="square" tIns="9247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ja-JP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theme" Target="../theme/theme1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22.xml"/><Relationship Id="rId12" Type="http://schemas.openxmlformats.org/officeDocument/2006/relationships/theme" Target="../theme/theme2.xml"/><Relationship Id="rId1" Type="http://schemas.openxmlformats.org/officeDocument/2006/relationships/slideLayout" Target="../slideLayouts/slideLayout13.xml"/><Relationship Id="rId2" Type="http://schemas.openxmlformats.org/officeDocument/2006/relationships/slideLayout" Target="../slideLayouts/slideLayout14.xml"/><Relationship Id="rId3" Type="http://schemas.openxmlformats.org/officeDocument/2006/relationships/slideLayout" Target="../slideLayouts/slideLayout15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5" Type="http://schemas.openxmlformats.org/officeDocument/2006/relationships/slideLayout" Target="../slideLayouts/slideLayout17.xml"/><Relationship Id="rId6" Type="http://schemas.openxmlformats.org/officeDocument/2006/relationships/slideLayout" Target="../slideLayouts/slideLayout18.xml"/><Relationship Id="rId7" Type="http://schemas.openxmlformats.org/officeDocument/2006/relationships/slideLayout" Target="../slideLayouts/slideLayout19.xml"/><Relationship Id="rId8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8"/>
          <p:cNvSpPr txBox="1"/>
          <p:nvPr>
            <p:ph type="title"/>
          </p:nvPr>
        </p:nvSpPr>
        <p:spPr>
          <a:xfrm>
            <a:off x="429693" y="113667"/>
            <a:ext cx="8296800" cy="698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9550" lIns="79125" spcFirstLastPara="1" rIns="79125" wrap="square" tIns="3955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cxnSp>
        <p:nvCxnSpPr>
          <p:cNvPr id="7" name="Google Shape;7;p8"/>
          <p:cNvCxnSpPr/>
          <p:nvPr/>
        </p:nvCxnSpPr>
        <p:spPr>
          <a:xfrm>
            <a:off x="432582" y="708660"/>
            <a:ext cx="8293800" cy="0"/>
          </a:xfrm>
          <a:prstGeom prst="straightConnector1">
            <a:avLst/>
          </a:prstGeom>
          <a:noFill/>
          <a:ln cap="flat" cmpd="sng" w="2857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8" name="Google Shape;8;p8"/>
          <p:cNvSpPr txBox="1"/>
          <p:nvPr>
            <p:ph idx="11" type="ftr"/>
          </p:nvPr>
        </p:nvSpPr>
        <p:spPr>
          <a:xfrm>
            <a:off x="7450967" y="6489700"/>
            <a:ext cx="1348500" cy="287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9550" lIns="79125" spcFirstLastPara="1" rIns="79125" wrap="square" tIns="3955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9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" name="Google Shape;9;p8"/>
          <p:cNvSpPr txBox="1"/>
          <p:nvPr>
            <p:ph idx="12" type="sldNum"/>
          </p:nvPr>
        </p:nvSpPr>
        <p:spPr>
          <a:xfrm>
            <a:off x="7086890" y="324423"/>
            <a:ext cx="1639500" cy="324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9550" lIns="79125" spcFirstLastPara="1" rIns="79125" wrap="square" tIns="3955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ja-JP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>
        <p15:guide id="1" orient="horz" pos="2160">
          <p15:clr>
            <a:srgbClr val="F26B43"/>
          </p15:clr>
        </p15:guide>
        <p15:guide id="2" pos="2880">
          <p15:clr>
            <a:srgbClr val="F26B43"/>
          </p15:clr>
        </p15:guide>
        <p15:guide id="3" orient="horz" pos="4269">
          <p15:clr>
            <a:srgbClr val="F26B43"/>
          </p15:clr>
        </p15:guide>
        <p15:guide id="4" orient="horz" pos="4088">
          <p15:clr>
            <a:srgbClr val="F26B43"/>
          </p15:clr>
        </p15:guide>
        <p15:guide id="5" pos="263">
          <p15:clr>
            <a:srgbClr val="F26B43"/>
          </p15:clr>
        </p15:guide>
        <p15:guide id="6" pos="5497">
          <p15:clr>
            <a:srgbClr val="F26B43"/>
          </p15:clr>
        </p15:guide>
        <p15:guide id="7" orient="horz" pos="3974">
          <p15:clr>
            <a:srgbClr val="F26B43"/>
          </p15:clr>
        </p15:guide>
        <p15:guide id="8" orient="horz" pos="346">
          <p15:clr>
            <a:srgbClr val="F26B43"/>
          </p15:clr>
        </p15:guide>
        <p15:guide id="9" orient="horz" pos="572">
          <p15:clr>
            <a:srgbClr val="F26B43"/>
          </p15:clr>
        </p15:guide>
        <p15:guide id="10" pos="367">
          <p15:clr>
            <a:srgbClr val="F26B43"/>
          </p15:clr>
        </p15:guide>
        <p15:guide id="11" pos="5393">
          <p15:clr>
            <a:srgbClr val="F26B43"/>
          </p15:clr>
        </p15:guide>
        <p15:guide id="12" pos="4764">
          <p15:clr>
            <a:srgbClr val="F26B43"/>
          </p15:clr>
        </p15:guide>
        <p15:guide id="13" pos="996">
          <p15:clr>
            <a:srgbClr val="F26B43"/>
          </p15:clr>
        </p15:guide>
        <p15:guide id="14" orient="horz" pos="1366">
          <p15:clr>
            <a:srgbClr val="F26B43"/>
          </p15:clr>
        </p15:guide>
        <p15:guide id="15" orient="horz" pos="1593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21"/>
          <p:cNvSpPr txBox="1"/>
          <p:nvPr>
            <p:ph type="title"/>
          </p:nvPr>
        </p:nvSpPr>
        <p:spPr>
          <a:xfrm>
            <a:off x="311700" y="593367"/>
            <a:ext cx="8520600" cy="76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7" name="Google Shape;77;p21"/>
          <p:cNvSpPr txBox="1"/>
          <p:nvPr>
            <p:ph idx="1" type="body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17500" lvl="2" marL="13716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17500" lvl="3" marL="18288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17500" lvl="4" marL="22860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17500" lvl="6" marL="3200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17500" lvl="7" marL="36576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17500" lvl="8" marL="41148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8" name="Google Shape;78;p21"/>
          <p:cNvSpPr txBox="1"/>
          <p:nvPr>
            <p:ph idx="12" type="sldNum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ja-JP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4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8.png"/><Relationship Id="rId4" Type="http://schemas.openxmlformats.org/officeDocument/2006/relationships/image" Target="../media/image6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5" Type="http://schemas.openxmlformats.org/officeDocument/2006/relationships/image" Target="../media/image13.png"/><Relationship Id="rId6" Type="http://schemas.openxmlformats.org/officeDocument/2006/relationships/image" Target="../media/image9.png"/><Relationship Id="rId7" Type="http://schemas.openxmlformats.org/officeDocument/2006/relationships/image" Target="../media/image14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4.png"/><Relationship Id="rId4" Type="http://schemas.openxmlformats.org/officeDocument/2006/relationships/image" Target="../media/image11.png"/><Relationship Id="rId5" Type="http://schemas.openxmlformats.org/officeDocument/2006/relationships/image" Target="../media/image3.jpg"/><Relationship Id="rId6" Type="http://schemas.openxmlformats.org/officeDocument/2006/relationships/image" Target="../media/image5.png"/><Relationship Id="rId7" Type="http://schemas.openxmlformats.org/officeDocument/2006/relationships/image" Target="../media/image9.png"/><Relationship Id="rId8" Type="http://schemas.openxmlformats.org/officeDocument/2006/relationships/image" Target="../media/image18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9.jpg"/><Relationship Id="rId4" Type="http://schemas.openxmlformats.org/officeDocument/2006/relationships/image" Target="../media/image16.png"/><Relationship Id="rId5" Type="http://schemas.openxmlformats.org/officeDocument/2006/relationships/image" Target="../media/image5.png"/><Relationship Id="rId6" Type="http://schemas.openxmlformats.org/officeDocument/2006/relationships/image" Target="../media/image17.jpg"/><Relationship Id="rId7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1"/>
          <p:cNvSpPr txBox="1"/>
          <p:nvPr>
            <p:ph idx="2" type="body"/>
          </p:nvPr>
        </p:nvSpPr>
        <p:spPr>
          <a:xfrm>
            <a:off x="593906" y="2348848"/>
            <a:ext cx="7966800" cy="601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9550" lIns="79125" spcFirstLastPara="1" rIns="79125" wrap="square" tIns="3955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ja-JP">
                <a:latin typeface="Noto Sans JP"/>
                <a:ea typeface="Noto Sans JP"/>
                <a:cs typeface="Noto Sans JP"/>
                <a:sym typeface="Noto Sans JP"/>
              </a:rPr>
              <a:t>BBQ提供マニュアル</a:t>
            </a:r>
            <a:endParaRPr>
              <a:latin typeface="Noto Sans JP"/>
              <a:ea typeface="Noto Sans JP"/>
              <a:cs typeface="Noto Sans JP"/>
              <a:sym typeface="Noto Sans JP"/>
            </a:endParaRPr>
          </a:p>
        </p:txBody>
      </p:sp>
      <p:sp>
        <p:nvSpPr>
          <p:cNvPr id="125" name="Google Shape;125;p1"/>
          <p:cNvSpPr txBox="1"/>
          <p:nvPr>
            <p:ph idx="3" type="body"/>
          </p:nvPr>
        </p:nvSpPr>
        <p:spPr>
          <a:xfrm>
            <a:off x="593906" y="3203892"/>
            <a:ext cx="3855600" cy="39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9550" lIns="79125" spcFirstLastPara="1" rIns="79125" wrap="square" tIns="3955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</a:pPr>
            <a:r>
              <a:rPr lang="ja-JP">
                <a:latin typeface="Noto Sans JP"/>
                <a:ea typeface="Noto Sans JP"/>
                <a:cs typeface="Noto Sans JP"/>
                <a:sym typeface="Noto Sans JP"/>
              </a:rPr>
              <a:t>バリューセット</a:t>
            </a:r>
            <a:endParaRPr>
              <a:latin typeface="Noto Sans JP"/>
              <a:ea typeface="Noto Sans JP"/>
              <a:cs typeface="Noto Sans JP"/>
              <a:sym typeface="Noto Sans JP"/>
            </a:endParaRPr>
          </a:p>
        </p:txBody>
      </p:sp>
      <p:pic>
        <p:nvPicPr>
          <p:cNvPr id="126" name="Google Shape;126;p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711696" y="3907653"/>
            <a:ext cx="1849010" cy="175248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3"/>
          <p:cNvSpPr txBox="1"/>
          <p:nvPr>
            <p:ph idx="1" type="body"/>
          </p:nvPr>
        </p:nvSpPr>
        <p:spPr>
          <a:xfrm>
            <a:off x="436919" y="1438402"/>
            <a:ext cx="2491008" cy="914400"/>
          </a:xfrm>
          <a:prstGeom prst="rect">
            <a:avLst/>
          </a:prstGeom>
          <a:noFill/>
          <a:ln>
            <a:noFill/>
          </a:ln>
        </p:spPr>
        <p:txBody>
          <a:bodyPr anchorCtr="0" anchor="t" bIns="39550" lIns="79125" spcFirstLastPara="1" rIns="79125" wrap="square" tIns="3955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</a:pPr>
            <a:r>
              <a:rPr lang="ja-JP" sz="1600">
                <a:latin typeface="Arial"/>
                <a:ea typeface="Arial"/>
                <a:cs typeface="Arial"/>
                <a:sym typeface="Arial"/>
              </a:rPr>
              <a:t>おしぼり　×</a:t>
            </a:r>
            <a:endParaRPr sz="160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ja-JP" sz="1600">
                <a:latin typeface="Arial"/>
                <a:ea typeface="Arial"/>
                <a:cs typeface="Arial"/>
                <a:sym typeface="Arial"/>
              </a:rPr>
              <a:t>割りばし　×</a:t>
            </a:r>
            <a:endParaRPr sz="160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ja-JP" sz="1600">
                <a:latin typeface="Arial"/>
                <a:ea typeface="Arial"/>
                <a:cs typeface="Arial"/>
                <a:sym typeface="Arial"/>
              </a:rPr>
              <a:t>紙皿　×</a:t>
            </a:r>
            <a:endParaRPr sz="160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ja-JP" sz="1600">
                <a:latin typeface="Arial"/>
                <a:ea typeface="Arial"/>
                <a:cs typeface="Arial"/>
                <a:sym typeface="Arial"/>
              </a:rPr>
              <a:t>コップ×</a:t>
            </a:r>
            <a:endParaRPr sz="16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2" name="Google Shape;132;p3"/>
          <p:cNvSpPr txBox="1"/>
          <p:nvPr>
            <p:ph type="title"/>
          </p:nvPr>
        </p:nvSpPr>
        <p:spPr>
          <a:xfrm>
            <a:off x="436919" y="140036"/>
            <a:ext cx="7454400" cy="698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9550" lIns="79125" spcFirstLastPara="1" rIns="79125" wrap="square" tIns="3955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rPr lang="ja-JP"/>
              <a:t>付属備品（案）</a:t>
            </a:r>
            <a:endParaRPr/>
          </a:p>
        </p:txBody>
      </p:sp>
      <p:sp>
        <p:nvSpPr>
          <p:cNvPr id="133" name="Google Shape;133;p3"/>
          <p:cNvSpPr txBox="1"/>
          <p:nvPr/>
        </p:nvSpPr>
        <p:spPr>
          <a:xfrm>
            <a:off x="3332519" y="1438402"/>
            <a:ext cx="3077517" cy="3867016"/>
          </a:xfrm>
          <a:prstGeom prst="rect">
            <a:avLst/>
          </a:prstGeom>
          <a:noFill/>
          <a:ln>
            <a:noFill/>
          </a:ln>
        </p:spPr>
        <p:txBody>
          <a:bodyPr anchorCtr="0" anchor="t" bIns="39550" lIns="79125" spcFirstLastPara="1" rIns="79125" wrap="square" tIns="395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None/>
            </a:pPr>
            <a:r>
              <a:rPr b="1" i="0" lang="ja-JP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BBQコンロ　×</a:t>
            </a:r>
            <a:endParaRPr b="1" i="0" sz="16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None/>
            </a:pPr>
            <a:r>
              <a:rPr b="1" i="0" lang="ja-JP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焼網　×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None/>
            </a:pPr>
            <a:r>
              <a:rPr b="1" i="0" lang="ja-JP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炭　●ｋｇ　×１</a:t>
            </a:r>
            <a:endParaRPr b="1" i="0" sz="16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None/>
            </a:pPr>
            <a:r>
              <a:rPr b="1" i="0" lang="ja-JP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着火剤　　×１</a:t>
            </a:r>
            <a:endParaRPr b="1" i="0" sz="16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None/>
            </a:pPr>
            <a:r>
              <a:rPr b="1" i="0" lang="ja-JP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ライター　×１</a:t>
            </a:r>
            <a:endParaRPr b="1" i="0" sz="16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None/>
            </a:pPr>
            <a:r>
              <a:rPr b="1" i="0" lang="ja-JP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ファイヤースターター　×1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None/>
            </a:pPr>
            <a:r>
              <a:t/>
            </a:r>
            <a:endParaRPr b="1" i="0" sz="16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None/>
            </a:pPr>
            <a:r>
              <a:t/>
            </a:r>
            <a:endParaRPr b="1" i="0" sz="16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0" lang="ja-JP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キッチンペーパー　×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0" lang="ja-JP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ウェットティッシュ　×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i="0" sz="16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i="0" sz="16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0" lang="ja-JP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スポンジ　×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0" lang="ja-JP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洗剤　×</a:t>
            </a:r>
            <a:endParaRPr/>
          </a:p>
        </p:txBody>
      </p:sp>
      <p:sp>
        <p:nvSpPr>
          <p:cNvPr id="134" name="Google Shape;134;p3"/>
          <p:cNvSpPr txBox="1"/>
          <p:nvPr/>
        </p:nvSpPr>
        <p:spPr>
          <a:xfrm>
            <a:off x="6410037" y="1422077"/>
            <a:ext cx="2491008" cy="914400"/>
          </a:xfrm>
          <a:prstGeom prst="rect">
            <a:avLst/>
          </a:prstGeom>
          <a:noFill/>
          <a:ln>
            <a:noFill/>
          </a:ln>
        </p:spPr>
        <p:txBody>
          <a:bodyPr anchorCtr="0" anchor="t" bIns="39550" lIns="79125" spcFirstLastPara="1" rIns="79125" wrap="square" tIns="395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0" lang="ja-JP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野菜　×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0" lang="ja-JP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調味料　×</a:t>
            </a:r>
            <a:endParaRPr/>
          </a:p>
        </p:txBody>
      </p:sp>
      <p:sp>
        <p:nvSpPr>
          <p:cNvPr id="135" name="Google Shape;135;p3"/>
          <p:cNvSpPr txBox="1"/>
          <p:nvPr/>
        </p:nvSpPr>
        <p:spPr>
          <a:xfrm>
            <a:off x="436919" y="2855235"/>
            <a:ext cx="2491008" cy="181588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ja-JP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トング　×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ja-JP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┗炭用</a:t>
            </a:r>
            <a:endParaRPr b="1" i="0" sz="1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ja-JP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┗生肉用</a:t>
            </a:r>
            <a:endParaRPr b="1" i="0" sz="1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ja-JP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┗焼肉用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ja-JP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クーラーボックス　　×</a:t>
            </a:r>
            <a:endParaRPr b="1" i="0" sz="1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ja-JP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包丁・まな板セット　×</a:t>
            </a:r>
            <a:endParaRPr b="1" i="0" sz="1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ja-JP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キッチンバサミ　×</a:t>
            </a:r>
            <a:endParaRPr/>
          </a:p>
        </p:txBody>
      </p:sp>
      <p:sp>
        <p:nvSpPr>
          <p:cNvPr id="136" name="Google Shape;136;p3"/>
          <p:cNvSpPr txBox="1"/>
          <p:nvPr/>
        </p:nvSpPr>
        <p:spPr>
          <a:xfrm>
            <a:off x="5098900" y="4300325"/>
            <a:ext cx="3724500" cy="2387100"/>
          </a:xfrm>
          <a:prstGeom prst="rect">
            <a:avLst/>
          </a:prstGeom>
          <a:solidFill>
            <a:srgbClr val="D9EAD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ja-JP"/>
              <a:t>カスタムしてご利用ください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2"/>
          <p:cNvSpPr txBox="1"/>
          <p:nvPr>
            <p:ph idx="12" type="sldNum"/>
          </p:nvPr>
        </p:nvSpPr>
        <p:spPr>
          <a:xfrm>
            <a:off x="7086890" y="324423"/>
            <a:ext cx="1639500" cy="324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9550" lIns="79125" spcFirstLastPara="1" rIns="79125" wrap="square" tIns="3955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ja-JP"/>
              <a:t>‹#›</a:t>
            </a:fld>
            <a:endParaRPr/>
          </a:p>
        </p:txBody>
      </p:sp>
      <p:sp>
        <p:nvSpPr>
          <p:cNvPr id="143" name="Google Shape;143;p2"/>
          <p:cNvSpPr txBox="1"/>
          <p:nvPr>
            <p:ph idx="1" type="body"/>
          </p:nvPr>
        </p:nvSpPr>
        <p:spPr>
          <a:xfrm>
            <a:off x="583223" y="908050"/>
            <a:ext cx="7977600" cy="914400"/>
          </a:xfrm>
          <a:prstGeom prst="rect">
            <a:avLst/>
          </a:prstGeom>
          <a:noFill/>
          <a:ln>
            <a:noFill/>
          </a:ln>
        </p:spPr>
        <p:txBody>
          <a:bodyPr anchorCtr="0" anchor="t" bIns="39550" lIns="79125" spcFirstLastPara="1" rIns="79125" wrap="square" tIns="3955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</a:pPr>
            <a:r>
              <a:t/>
            </a:r>
            <a:endParaRPr sz="3600"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</a:pPr>
            <a:r>
              <a:t/>
            </a:r>
            <a:endParaRPr sz="3600"/>
          </a:p>
          <a:p>
            <a:pPr indent="0" lvl="0" marL="0" rtl="0" algn="l">
              <a:lnSpc>
                <a:spcPct val="150000"/>
              </a:lnSpc>
              <a:spcBef>
                <a:spcPts val="900"/>
              </a:spcBef>
              <a:spcAft>
                <a:spcPts val="0"/>
              </a:spcAft>
              <a:buSzPts val="1900"/>
              <a:buNone/>
            </a:pPr>
            <a:r>
              <a:t/>
            </a:r>
            <a:endParaRPr>
              <a:latin typeface="Noto Sans JP"/>
              <a:ea typeface="Noto Sans JP"/>
              <a:cs typeface="Noto Sans JP"/>
              <a:sym typeface="Noto Sans JP"/>
            </a:endParaRPr>
          </a:p>
        </p:txBody>
      </p:sp>
      <p:sp>
        <p:nvSpPr>
          <p:cNvPr id="144" name="Google Shape;144;p2"/>
          <p:cNvSpPr txBox="1"/>
          <p:nvPr>
            <p:ph type="title"/>
          </p:nvPr>
        </p:nvSpPr>
        <p:spPr>
          <a:xfrm>
            <a:off x="429693" y="113667"/>
            <a:ext cx="8296800" cy="698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9550" lIns="79125" spcFirstLastPara="1" rIns="79125" wrap="square" tIns="3955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rPr lang="ja-JP">
                <a:latin typeface="Noto Sans JP"/>
                <a:ea typeface="Noto Sans JP"/>
                <a:cs typeface="Noto Sans JP"/>
                <a:sym typeface="Noto Sans JP"/>
              </a:rPr>
              <a:t>内容品</a:t>
            </a:r>
            <a:endParaRPr>
              <a:latin typeface="Noto Sans JP"/>
              <a:ea typeface="Noto Sans JP"/>
              <a:cs typeface="Noto Sans JP"/>
              <a:sym typeface="Noto Sans JP"/>
            </a:endParaRPr>
          </a:p>
        </p:txBody>
      </p:sp>
      <p:pic>
        <p:nvPicPr>
          <p:cNvPr descr="屋内, 項目, 食品, テーブル が含まれている画像&#10;&#10;自動的に生成された説明" id="145" name="Google Shape;145;p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231499" y="2268874"/>
            <a:ext cx="3645475" cy="3448900"/>
          </a:xfrm>
          <a:prstGeom prst="rect">
            <a:avLst/>
          </a:prstGeom>
          <a:noFill/>
          <a:ln>
            <a:noFill/>
          </a:ln>
        </p:spPr>
      </p:pic>
      <p:sp>
        <p:nvSpPr>
          <p:cNvPr id="146" name="Google Shape;146;p2"/>
          <p:cNvSpPr txBox="1"/>
          <p:nvPr/>
        </p:nvSpPr>
        <p:spPr>
          <a:xfrm>
            <a:off x="4705928" y="6164194"/>
            <a:ext cx="4986600" cy="2551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127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ja-JP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食材が解凍されていることを確認し</a:t>
            </a:r>
            <a:endParaRPr b="1" i="0" sz="1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127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ja-JP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凍っている場合は流水にて解凍してください。</a:t>
            </a:r>
            <a:endParaRPr b="1" i="0" sz="1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7" name="Google Shape;147;p2"/>
          <p:cNvSpPr txBox="1"/>
          <p:nvPr/>
        </p:nvSpPr>
        <p:spPr>
          <a:xfrm>
            <a:off x="374793" y="833052"/>
            <a:ext cx="8351597" cy="848141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127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ja-JP" sz="1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ジャンボサイズのビーフステーキと骨から美味しい旨味がにじみ出るポークステーキ。</a:t>
            </a:r>
            <a:endParaRPr b="1" i="0" sz="15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127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ja-JP" sz="1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生</a:t>
            </a:r>
            <a:r>
              <a:rPr b="1" i="0" lang="ja-JP" sz="1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ソーセージで作るホットドックも一緒にお楽しみください。</a:t>
            </a:r>
            <a:endParaRPr b="1" i="0" sz="15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127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ja-JP" sz="1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付属のスパイシーな顆粒とスパイスと甘口ソースをお好みでつけてお召し上がりください。</a:t>
            </a:r>
            <a:endParaRPr b="1" i="0" sz="15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8" name="Google Shape;148;p2"/>
          <p:cNvSpPr txBox="1"/>
          <p:nvPr/>
        </p:nvSpPr>
        <p:spPr>
          <a:xfrm>
            <a:off x="244895" y="2332681"/>
            <a:ext cx="4986600" cy="280076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ja-JP" sz="1600" u="none" cap="none" strike="noStrike">
                <a:solidFill>
                  <a:srgbClr val="222222"/>
                </a:solidFill>
                <a:latin typeface="Arial"/>
                <a:ea typeface="Arial"/>
                <a:cs typeface="Arial"/>
                <a:sym typeface="Arial"/>
              </a:rPr>
              <a:t>・骨付きポークロインステーキ　200g　×1枚</a:t>
            </a:r>
            <a:endParaRPr b="1" i="0" sz="1600" u="none" cap="none" strike="noStrike">
              <a:solidFill>
                <a:srgbClr val="222222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br>
              <a:rPr b="1" i="0" lang="ja-JP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1" i="0" lang="ja-JP" sz="1600" u="none" cap="none" strike="noStrike">
                <a:solidFill>
                  <a:srgbClr val="222222"/>
                </a:solidFill>
                <a:latin typeface="Arial"/>
                <a:ea typeface="Arial"/>
                <a:cs typeface="Arial"/>
                <a:sym typeface="Arial"/>
              </a:rPr>
              <a:t>・ビーフ肩ロースステーキ　200g　×1枚</a:t>
            </a:r>
            <a:endParaRPr b="1" i="0" sz="1600" u="none" cap="none" strike="noStrike">
              <a:solidFill>
                <a:srgbClr val="222222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br>
              <a:rPr b="1" i="0" lang="ja-JP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1" i="0" lang="ja-JP" sz="1600" u="none" cap="none" strike="noStrike">
                <a:solidFill>
                  <a:srgbClr val="222222"/>
                </a:solidFill>
                <a:latin typeface="Arial"/>
                <a:ea typeface="Arial"/>
                <a:cs typeface="Arial"/>
                <a:sym typeface="Arial"/>
              </a:rPr>
              <a:t>・メープル風味の手作りソーセージ　30g×2本</a:t>
            </a:r>
            <a:endParaRPr b="1" i="0" sz="1600" u="none" cap="none" strike="noStrike">
              <a:solidFill>
                <a:srgbClr val="222222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br>
              <a:rPr b="1" i="0" lang="ja-JP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1" i="0" lang="ja-JP" sz="1600" u="none" cap="none" strike="noStrike">
                <a:solidFill>
                  <a:srgbClr val="222222"/>
                </a:solidFill>
                <a:latin typeface="Arial"/>
                <a:ea typeface="Arial"/>
                <a:cs typeface="Arial"/>
                <a:sym typeface="Arial"/>
              </a:rPr>
              <a:t>・ホットドックバンズ　2本</a:t>
            </a:r>
            <a:endParaRPr b="1" i="0" sz="1600" u="none" cap="none" strike="noStrike">
              <a:solidFill>
                <a:srgbClr val="222222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br>
              <a:rPr b="1" i="0" lang="ja-JP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1" i="0" lang="ja-JP" sz="1600" u="none" cap="none" strike="noStrike">
                <a:solidFill>
                  <a:srgbClr val="222222"/>
                </a:solidFill>
                <a:latin typeface="Arial"/>
                <a:ea typeface="Arial"/>
                <a:cs typeface="Arial"/>
                <a:sym typeface="Arial"/>
              </a:rPr>
              <a:t>・ステーキソース (甘口)   50g×1袋</a:t>
            </a:r>
            <a:endParaRPr b="1" i="0" sz="1600" u="none" cap="none" strike="noStrike">
              <a:solidFill>
                <a:srgbClr val="222222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br>
              <a:rPr b="1" i="0" lang="ja-JP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1" i="0" lang="ja-JP" sz="1600" u="none" cap="none" strike="noStrike">
                <a:solidFill>
                  <a:srgbClr val="222222"/>
                </a:solidFill>
                <a:latin typeface="Arial"/>
                <a:ea typeface="Arial"/>
                <a:cs typeface="Arial"/>
                <a:sym typeface="Arial"/>
              </a:rPr>
              <a:t>・ステーキスパイス（ややスパイシー）30g　×1袋</a:t>
            </a:r>
            <a:endParaRPr b="1" i="0" sz="1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4"/>
          <p:cNvSpPr txBox="1"/>
          <p:nvPr>
            <p:ph idx="12" type="sldNum"/>
          </p:nvPr>
        </p:nvSpPr>
        <p:spPr>
          <a:xfrm>
            <a:off x="7086890" y="324423"/>
            <a:ext cx="1639500" cy="324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9550" lIns="79125" spcFirstLastPara="1" rIns="79125" wrap="square" tIns="3955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ja-JP"/>
              <a:t>‹#›</a:t>
            </a:fld>
            <a:endParaRPr/>
          </a:p>
        </p:txBody>
      </p:sp>
      <p:sp>
        <p:nvSpPr>
          <p:cNvPr id="155" name="Google Shape;155;p4"/>
          <p:cNvSpPr txBox="1"/>
          <p:nvPr>
            <p:ph idx="1" type="body"/>
          </p:nvPr>
        </p:nvSpPr>
        <p:spPr>
          <a:xfrm>
            <a:off x="583223" y="908050"/>
            <a:ext cx="7977600" cy="914400"/>
          </a:xfrm>
          <a:prstGeom prst="rect">
            <a:avLst/>
          </a:prstGeom>
          <a:noFill/>
          <a:ln>
            <a:noFill/>
          </a:ln>
        </p:spPr>
        <p:txBody>
          <a:bodyPr anchorCtr="0" anchor="t" bIns="39550" lIns="79125" spcFirstLastPara="1" rIns="79125" wrap="square" tIns="3955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</a:pPr>
            <a:r>
              <a:t/>
            </a:r>
            <a:endParaRPr sz="3600"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</a:pPr>
            <a:r>
              <a:t/>
            </a:r>
            <a:endParaRPr sz="3600"/>
          </a:p>
          <a:p>
            <a:pPr indent="0" lvl="0" marL="0" rtl="0" algn="l">
              <a:lnSpc>
                <a:spcPct val="150000"/>
              </a:lnSpc>
              <a:spcBef>
                <a:spcPts val="900"/>
              </a:spcBef>
              <a:spcAft>
                <a:spcPts val="0"/>
              </a:spcAft>
              <a:buSzPts val="1900"/>
              <a:buNone/>
            </a:pPr>
            <a:r>
              <a:t/>
            </a:r>
            <a:endParaRPr>
              <a:latin typeface="Noto Sans JP"/>
              <a:ea typeface="Noto Sans JP"/>
              <a:cs typeface="Noto Sans JP"/>
              <a:sym typeface="Noto Sans JP"/>
            </a:endParaRPr>
          </a:p>
        </p:txBody>
      </p:sp>
      <p:sp>
        <p:nvSpPr>
          <p:cNvPr id="156" name="Google Shape;156;p4"/>
          <p:cNvSpPr txBox="1"/>
          <p:nvPr>
            <p:ph type="title"/>
          </p:nvPr>
        </p:nvSpPr>
        <p:spPr>
          <a:xfrm>
            <a:off x="429693" y="113667"/>
            <a:ext cx="8296800" cy="698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9550" lIns="79125" spcFirstLastPara="1" rIns="79125" wrap="square" tIns="3955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rPr lang="ja-JP">
                <a:latin typeface="Noto Sans JP"/>
                <a:ea typeface="Noto Sans JP"/>
                <a:cs typeface="Noto Sans JP"/>
                <a:sym typeface="Noto Sans JP"/>
              </a:rPr>
              <a:t>STEP１　火起こし</a:t>
            </a:r>
            <a:endParaRPr>
              <a:latin typeface="Noto Sans JP"/>
              <a:ea typeface="Noto Sans JP"/>
              <a:cs typeface="Noto Sans JP"/>
              <a:sym typeface="Noto Sans JP"/>
            </a:endParaRPr>
          </a:p>
        </p:txBody>
      </p:sp>
      <p:sp>
        <p:nvSpPr>
          <p:cNvPr id="157" name="Google Shape;157;p4"/>
          <p:cNvSpPr txBox="1"/>
          <p:nvPr/>
        </p:nvSpPr>
        <p:spPr>
          <a:xfrm>
            <a:off x="4294482" y="1022523"/>
            <a:ext cx="4986600" cy="2551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ja-JP" sz="1500">
                <a:solidFill>
                  <a:schemeClr val="dk1"/>
                </a:solidFill>
              </a:rPr>
              <a:t>1　</a:t>
            </a:r>
            <a:r>
              <a:rPr b="1" i="0" lang="ja-JP" sz="1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炭と着火剤を用意します。</a:t>
            </a:r>
            <a:endParaRPr b="1" i="0" sz="15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127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ja-JP" sz="1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　（ファイヤースターターがあるとスムーズです）</a:t>
            </a:r>
            <a:endParaRPr b="1" i="0" sz="15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1" i="0" sz="15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ja-JP" sz="1500">
                <a:solidFill>
                  <a:schemeClr val="dk1"/>
                </a:solidFill>
              </a:rPr>
              <a:t>2　</a:t>
            </a:r>
            <a:r>
              <a:rPr b="1" i="0" lang="ja-JP" sz="1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着火剤にライターで火をつけます。</a:t>
            </a:r>
            <a:endParaRPr b="1" i="0" sz="15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1" i="0" sz="15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ja-JP" sz="1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ある程度炭に火が回ったら、炭を崩して平らにし、火加減を調整しつつ炭を足します。</a:t>
            </a:r>
            <a:endParaRPr b="1" i="0" sz="15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127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15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ja-JP" sz="1500">
                <a:solidFill>
                  <a:schemeClr val="dk1"/>
                </a:solidFill>
              </a:rPr>
              <a:t>3　</a:t>
            </a:r>
            <a:r>
              <a:rPr b="1" i="0" lang="ja-JP" sz="1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炭を片側に寄せてAとBに分けます。</a:t>
            </a:r>
            <a:endParaRPr b="1" i="0" sz="15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127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15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127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ja-JP" sz="1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　　　　　　　</a:t>
            </a:r>
            <a:endParaRPr sz="1300"/>
          </a:p>
          <a:p>
            <a:pPr indent="0" lvl="0" marL="127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ja-JP" sz="1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炭が置いてある　 ・・・Aエリア　　　</a:t>
            </a:r>
            <a:endParaRPr b="1" i="0" sz="15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127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ja-JP" sz="1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炭が置いていない</a:t>
            </a:r>
            <a:r>
              <a:rPr b="1" lang="ja-JP" sz="1500">
                <a:solidFill>
                  <a:schemeClr val="dk1"/>
                </a:solidFill>
              </a:rPr>
              <a:t> </a:t>
            </a:r>
            <a:r>
              <a:rPr b="1" i="0" lang="ja-JP" sz="1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・・・Bエリア</a:t>
            </a:r>
            <a:endParaRPr b="1" i="0" sz="15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JP"/>
              <a:buNone/>
            </a:pPr>
            <a:r>
              <a:t/>
            </a:r>
            <a:endParaRPr b="1" i="0" sz="15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JP"/>
              <a:buNone/>
            </a:pPr>
            <a:r>
              <a:t/>
            </a:r>
            <a:endParaRPr b="1" i="0" sz="15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127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15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127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15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1" i="0" sz="13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58" name="Google Shape;158;p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02512" y="1752003"/>
            <a:ext cx="2694955" cy="337940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9" name="Google Shape;159;p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773867" y="5006992"/>
            <a:ext cx="1499550" cy="1659150"/>
          </a:xfrm>
          <a:prstGeom prst="rect">
            <a:avLst/>
          </a:prstGeom>
          <a:noFill/>
          <a:ln>
            <a:noFill/>
          </a:ln>
        </p:spPr>
      </p:pic>
      <p:sp>
        <p:nvSpPr>
          <p:cNvPr id="160" name="Google Shape;160;p4"/>
          <p:cNvSpPr/>
          <p:nvPr/>
        </p:nvSpPr>
        <p:spPr>
          <a:xfrm>
            <a:off x="4171299" y="4526941"/>
            <a:ext cx="1413600" cy="1597800"/>
          </a:xfrm>
          <a:prstGeom prst="wedgeRectCallout">
            <a:avLst>
              <a:gd fmla="val 40829" name="adj1"/>
              <a:gd fmla="val 64424" name="adj2"/>
            </a:avLst>
          </a:prstGeom>
          <a:solidFill>
            <a:srgbClr val="0070C0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ja-JP" sz="1000" u="none" cap="none" strike="noStrike">
                <a:solidFill>
                  <a:schemeClr val="lt1"/>
                </a:solidFill>
                <a:latin typeface="Meiryo"/>
                <a:ea typeface="Meiryo"/>
                <a:cs typeface="Meiryo"/>
                <a:sym typeface="Meiryo"/>
              </a:rPr>
              <a:t>炭を置かない場所</a:t>
            </a:r>
            <a:endParaRPr b="1" i="0" sz="1000" u="none" cap="none" strike="noStrike">
              <a:solidFill>
                <a:schemeClr val="lt1"/>
              </a:solidFill>
              <a:latin typeface="Meiryo"/>
              <a:ea typeface="Meiryo"/>
              <a:cs typeface="Meiryo"/>
              <a:sym typeface="Meiry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1000" u="none" cap="none" strike="noStrike">
              <a:solidFill>
                <a:schemeClr val="lt1"/>
              </a:solidFill>
              <a:latin typeface="Meiryo"/>
              <a:ea typeface="Meiryo"/>
              <a:cs typeface="Meiryo"/>
              <a:sym typeface="Meiry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ja-JP" sz="900" u="none" cap="none" strike="noStrike">
                <a:solidFill>
                  <a:schemeClr val="lt1"/>
                </a:solidFill>
                <a:latin typeface="Meiryo"/>
                <a:ea typeface="Meiryo"/>
                <a:cs typeface="Meiryo"/>
                <a:sym typeface="Meiryo"/>
              </a:rPr>
              <a:t>炭を置かずに、肉を休ませたり、ゆっくり火を入れる時に使用</a:t>
            </a:r>
            <a:endParaRPr b="0" i="0" sz="900" u="none" cap="none" strike="noStrike">
              <a:solidFill>
                <a:schemeClr val="lt1"/>
              </a:solidFill>
              <a:latin typeface="Meiryo"/>
              <a:ea typeface="Meiryo"/>
              <a:cs typeface="Meiryo"/>
              <a:sym typeface="Meiry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900" u="none" cap="none" strike="noStrike">
              <a:solidFill>
                <a:schemeClr val="lt1"/>
              </a:solidFill>
              <a:latin typeface="Meiryo"/>
              <a:ea typeface="Meiryo"/>
              <a:cs typeface="Meiryo"/>
              <a:sym typeface="Meiry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900" u="none" cap="none" strike="noStrike">
              <a:solidFill>
                <a:schemeClr val="lt1"/>
              </a:solidFill>
              <a:latin typeface="Meiryo"/>
              <a:ea typeface="Meiryo"/>
              <a:cs typeface="Meiryo"/>
              <a:sym typeface="Meiryo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ja-JP" sz="2800" u="none" cap="none" strike="noStrike">
                <a:solidFill>
                  <a:schemeClr val="lt1"/>
                </a:solidFill>
                <a:latin typeface="Meiryo"/>
                <a:ea typeface="Meiryo"/>
                <a:cs typeface="Meiryo"/>
                <a:sym typeface="Meiryo"/>
              </a:rPr>
              <a:t>B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800" u="none" cap="none" strike="noStrike">
              <a:solidFill>
                <a:schemeClr val="lt1"/>
              </a:solidFill>
              <a:latin typeface="Meiryo"/>
              <a:ea typeface="Meiryo"/>
              <a:cs typeface="Meiryo"/>
              <a:sym typeface="Meiryo"/>
            </a:endParaRPr>
          </a:p>
        </p:txBody>
      </p:sp>
      <p:sp>
        <p:nvSpPr>
          <p:cNvPr id="161" name="Google Shape;161;p4"/>
          <p:cNvSpPr/>
          <p:nvPr/>
        </p:nvSpPr>
        <p:spPr>
          <a:xfrm>
            <a:off x="7462406" y="4488066"/>
            <a:ext cx="1551300" cy="1597800"/>
          </a:xfrm>
          <a:prstGeom prst="wedgeRectCallout">
            <a:avLst>
              <a:gd fmla="val -46587" name="adj1"/>
              <a:gd fmla="val 60963" name="adj2"/>
            </a:avLst>
          </a:prstGeom>
          <a:solidFill>
            <a:srgbClr val="FF0000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ja-JP" sz="1000" u="none" cap="none" strike="noStrike">
                <a:solidFill>
                  <a:schemeClr val="lt1"/>
                </a:solidFill>
                <a:latin typeface="Meiryo"/>
                <a:ea typeface="Meiryo"/>
                <a:cs typeface="Meiryo"/>
                <a:sym typeface="Meiryo"/>
              </a:rPr>
              <a:t>炭を片側に寄せる</a:t>
            </a:r>
            <a:endParaRPr b="1" i="0" sz="1000" u="none" cap="none" strike="noStrike">
              <a:solidFill>
                <a:schemeClr val="lt1"/>
              </a:solidFill>
              <a:latin typeface="Meiryo"/>
              <a:ea typeface="Meiryo"/>
              <a:cs typeface="Meiryo"/>
              <a:sym typeface="Meiry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1000" u="none" cap="none" strike="noStrike">
              <a:solidFill>
                <a:schemeClr val="lt1"/>
              </a:solidFill>
              <a:latin typeface="Meiryo"/>
              <a:ea typeface="Meiryo"/>
              <a:cs typeface="Meiryo"/>
              <a:sym typeface="Meiry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ja-JP" sz="900" u="none" cap="none" strike="noStrike">
                <a:solidFill>
                  <a:schemeClr val="lt1"/>
                </a:solidFill>
                <a:latin typeface="Meiryo"/>
                <a:ea typeface="Meiryo"/>
                <a:cs typeface="Meiryo"/>
                <a:sym typeface="Meiryo"/>
              </a:rPr>
              <a:t>肉を一気に焼く際に使用</a:t>
            </a:r>
            <a:endParaRPr b="0" i="0" sz="900" u="none" cap="none" strike="noStrike">
              <a:solidFill>
                <a:schemeClr val="lt1"/>
              </a:solidFill>
              <a:latin typeface="Meiryo"/>
              <a:ea typeface="Meiryo"/>
              <a:cs typeface="Meiryo"/>
              <a:sym typeface="Meiry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ja-JP" sz="900" u="none" cap="none" strike="noStrike">
                <a:solidFill>
                  <a:schemeClr val="lt1"/>
                </a:solidFill>
                <a:latin typeface="Meiryo"/>
                <a:ea typeface="Meiryo"/>
                <a:cs typeface="Meiryo"/>
                <a:sym typeface="Meiryo"/>
              </a:rPr>
              <a:t>(170℃～200℃）</a:t>
            </a:r>
            <a:endParaRPr b="0" i="0" sz="900" u="none" cap="none" strike="noStrike">
              <a:solidFill>
                <a:schemeClr val="lt1"/>
              </a:solidFill>
              <a:latin typeface="Meiryo"/>
              <a:ea typeface="Meiryo"/>
              <a:cs typeface="Meiryo"/>
              <a:sym typeface="Meiry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900" u="none" cap="none" strike="noStrike">
              <a:solidFill>
                <a:schemeClr val="lt1"/>
              </a:solidFill>
              <a:latin typeface="Meiryo"/>
              <a:ea typeface="Meiryo"/>
              <a:cs typeface="Meiryo"/>
              <a:sym typeface="Meiry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900" u="none" cap="none" strike="noStrike">
              <a:solidFill>
                <a:schemeClr val="lt1"/>
              </a:solidFill>
              <a:latin typeface="Meiryo"/>
              <a:ea typeface="Meiryo"/>
              <a:cs typeface="Meiryo"/>
              <a:sym typeface="Meiry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900" u="none" cap="none" strike="noStrike">
              <a:solidFill>
                <a:schemeClr val="lt1"/>
              </a:solidFill>
              <a:latin typeface="Meiryo"/>
              <a:ea typeface="Meiryo"/>
              <a:cs typeface="Meiryo"/>
              <a:sym typeface="Meiryo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ja-JP" sz="2800" u="none" cap="none" strike="noStrike">
                <a:solidFill>
                  <a:schemeClr val="lt1"/>
                </a:solidFill>
                <a:latin typeface="Meiryo"/>
                <a:ea typeface="Meiryo"/>
                <a:cs typeface="Meiryo"/>
                <a:sym typeface="Meiryo"/>
              </a:rPr>
              <a:t>A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900" u="none" cap="none" strike="noStrike">
              <a:solidFill>
                <a:schemeClr val="lt1"/>
              </a:solidFill>
              <a:latin typeface="Meiryo"/>
              <a:ea typeface="Meiryo"/>
              <a:cs typeface="Meiryo"/>
              <a:sym typeface="Meiryo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5"/>
          <p:cNvSpPr txBox="1"/>
          <p:nvPr>
            <p:ph idx="12" type="sldNum"/>
          </p:nvPr>
        </p:nvSpPr>
        <p:spPr>
          <a:xfrm>
            <a:off x="7086890" y="324423"/>
            <a:ext cx="1639500" cy="324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9550" lIns="79125" spcFirstLastPara="1" rIns="79125" wrap="square" tIns="3955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ja-JP"/>
              <a:t>‹#›</a:t>
            </a:fld>
            <a:endParaRPr/>
          </a:p>
        </p:txBody>
      </p:sp>
      <p:sp>
        <p:nvSpPr>
          <p:cNvPr id="168" name="Google Shape;168;p5"/>
          <p:cNvSpPr txBox="1"/>
          <p:nvPr>
            <p:ph idx="1" type="body"/>
          </p:nvPr>
        </p:nvSpPr>
        <p:spPr>
          <a:xfrm>
            <a:off x="583223" y="908050"/>
            <a:ext cx="7977600" cy="914400"/>
          </a:xfrm>
          <a:prstGeom prst="rect">
            <a:avLst/>
          </a:prstGeom>
          <a:noFill/>
          <a:ln>
            <a:noFill/>
          </a:ln>
        </p:spPr>
        <p:txBody>
          <a:bodyPr anchorCtr="0" anchor="t" bIns="39550" lIns="79125" spcFirstLastPara="1" rIns="79125" wrap="square" tIns="3955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</a:pPr>
            <a:r>
              <a:t/>
            </a:r>
            <a:endParaRPr sz="3600"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</a:pPr>
            <a:r>
              <a:t/>
            </a:r>
            <a:endParaRPr sz="3600"/>
          </a:p>
          <a:p>
            <a:pPr indent="0" lvl="0" marL="0" rtl="0" algn="l">
              <a:lnSpc>
                <a:spcPct val="150000"/>
              </a:lnSpc>
              <a:spcBef>
                <a:spcPts val="900"/>
              </a:spcBef>
              <a:spcAft>
                <a:spcPts val="0"/>
              </a:spcAft>
              <a:buSzPts val="1900"/>
              <a:buNone/>
            </a:pPr>
            <a:r>
              <a:t/>
            </a:r>
            <a:endParaRPr>
              <a:latin typeface="Noto Sans JP"/>
              <a:ea typeface="Noto Sans JP"/>
              <a:cs typeface="Noto Sans JP"/>
              <a:sym typeface="Noto Sans JP"/>
            </a:endParaRPr>
          </a:p>
        </p:txBody>
      </p:sp>
      <p:sp>
        <p:nvSpPr>
          <p:cNvPr id="169" name="Google Shape;169;p5"/>
          <p:cNvSpPr txBox="1"/>
          <p:nvPr>
            <p:ph type="title"/>
          </p:nvPr>
        </p:nvSpPr>
        <p:spPr>
          <a:xfrm>
            <a:off x="429693" y="113667"/>
            <a:ext cx="8296800" cy="698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9550" lIns="79125" spcFirstLastPara="1" rIns="79125" wrap="square" tIns="3955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rPr lang="ja-JP">
                <a:latin typeface="Noto Sans JP"/>
                <a:ea typeface="Noto Sans JP"/>
                <a:cs typeface="Noto Sans JP"/>
                <a:sym typeface="Noto Sans JP"/>
              </a:rPr>
              <a:t>STEP2　骨付きポークロインステーキ</a:t>
            </a:r>
            <a:endParaRPr>
              <a:latin typeface="Noto Sans JP"/>
              <a:ea typeface="Noto Sans JP"/>
              <a:cs typeface="Noto Sans JP"/>
              <a:sym typeface="Noto Sans JP"/>
            </a:endParaRPr>
          </a:p>
        </p:txBody>
      </p:sp>
      <p:pic>
        <p:nvPicPr>
          <p:cNvPr descr="屋内, 項目, 食品, テーブル が含まれている画像&#10;&#10;自動的に生成された説明" id="170" name="Google Shape;170;p5"/>
          <p:cNvPicPr preferRelativeResize="0"/>
          <p:nvPr/>
        </p:nvPicPr>
        <p:blipFill rotWithShape="1">
          <a:blip r:embed="rId3">
            <a:alphaModFix/>
          </a:blip>
          <a:srcRect b="47891" l="33914" r="31053" t="8017"/>
          <a:stretch/>
        </p:blipFill>
        <p:spPr>
          <a:xfrm>
            <a:off x="372302" y="1400048"/>
            <a:ext cx="1891676" cy="2380848"/>
          </a:xfrm>
          <a:prstGeom prst="rect">
            <a:avLst/>
          </a:prstGeom>
          <a:noFill/>
          <a:ln>
            <a:noFill/>
          </a:ln>
        </p:spPr>
      </p:pic>
      <p:sp>
        <p:nvSpPr>
          <p:cNvPr id="171" name="Google Shape;171;p5"/>
          <p:cNvSpPr txBox="1"/>
          <p:nvPr/>
        </p:nvSpPr>
        <p:spPr>
          <a:xfrm>
            <a:off x="4357783" y="1070086"/>
            <a:ext cx="4986600" cy="2551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1" lang="ja-JP" sz="1500"/>
              <a:t>1　</a:t>
            </a:r>
            <a:r>
              <a:rPr b="1" i="0" lang="ja-JP" sz="1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解凍されていることを確認後開封し、</a:t>
            </a:r>
            <a:endParaRPr b="1" i="0" sz="15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1" i="0" lang="ja-JP" sz="1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　　Bエリアでじっくり火を入れてください。</a:t>
            </a:r>
            <a:endParaRPr sz="1500"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1" i="0" sz="15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1" i="0" lang="ja-JP" sz="1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　 片面7～8分程度、じっくり火を通して行きます。</a:t>
            </a:r>
            <a:endParaRPr b="1" i="0" sz="15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1" i="0" sz="15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1" lang="ja-JP" sz="1500"/>
              <a:t>2　</a:t>
            </a:r>
            <a:r>
              <a:rPr b="1" i="0" lang="ja-JP" sz="1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最後にAエリアで、強火で焦げ目を入れ</a:t>
            </a:r>
            <a:endParaRPr b="1" i="0" sz="15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1" i="0" lang="ja-JP" sz="1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　　火を完全に通し、カットしてお召し上がり</a:t>
            </a:r>
            <a:endParaRPr b="1" i="0" sz="15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1" i="0" lang="ja-JP" sz="1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　　ください。</a:t>
            </a:r>
            <a:endParaRPr b="1" i="0" sz="15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1" i="0" sz="15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1" lang="ja-JP" sz="1500"/>
              <a:t>3　</a:t>
            </a:r>
            <a:r>
              <a:rPr b="1" i="0" lang="ja-JP" sz="1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付属のステーキソース（甘口）や、</a:t>
            </a:r>
            <a:endParaRPr b="1" i="0" sz="15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1" lang="ja-JP" sz="1500"/>
              <a:t>　  </a:t>
            </a:r>
            <a:r>
              <a:rPr b="1" i="0" lang="ja-JP" sz="1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ステーキスパイス（ややスパイシー）を</a:t>
            </a:r>
            <a:endParaRPr b="1" i="0" sz="15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1" lang="ja-JP" sz="1500"/>
              <a:t>　  </a:t>
            </a:r>
            <a:r>
              <a:rPr b="1" i="0" lang="ja-JP" sz="1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お好みでどうぞ。</a:t>
            </a:r>
            <a:endParaRPr b="1" i="0" sz="15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72" name="Google Shape;172;p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768937" y="2543717"/>
            <a:ext cx="1104280" cy="1607954"/>
          </a:xfrm>
          <a:prstGeom prst="rect">
            <a:avLst/>
          </a:prstGeom>
          <a:noFill/>
          <a:ln>
            <a:noFill/>
          </a:ln>
        </p:spPr>
      </p:pic>
      <p:pic>
        <p:nvPicPr>
          <p:cNvPr id="173" name="Google Shape;173;p5"/>
          <p:cNvPicPr preferRelativeResize="0"/>
          <p:nvPr/>
        </p:nvPicPr>
        <p:blipFill rotWithShape="1">
          <a:blip r:embed="rId5">
            <a:alphaModFix/>
          </a:blip>
          <a:srcRect b="12027" l="0" r="1727" t="19995"/>
          <a:stretch/>
        </p:blipFill>
        <p:spPr>
          <a:xfrm>
            <a:off x="293788" y="4203782"/>
            <a:ext cx="3453619" cy="2380848"/>
          </a:xfrm>
          <a:prstGeom prst="rect">
            <a:avLst/>
          </a:prstGeom>
          <a:noFill/>
          <a:ln>
            <a:noFill/>
          </a:ln>
        </p:spPr>
      </p:pic>
      <p:pic>
        <p:nvPicPr>
          <p:cNvPr id="174" name="Google Shape;174;p5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2768937" y="1400048"/>
            <a:ext cx="1104280" cy="1063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75" name="Google Shape;175;p5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6960725" y="4448050"/>
            <a:ext cx="2094450" cy="2334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6"/>
          <p:cNvSpPr txBox="1"/>
          <p:nvPr>
            <p:ph idx="12" type="sldNum"/>
          </p:nvPr>
        </p:nvSpPr>
        <p:spPr>
          <a:xfrm>
            <a:off x="7086890" y="324423"/>
            <a:ext cx="1639500" cy="324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9550" lIns="79125" spcFirstLastPara="1" rIns="79125" wrap="square" tIns="3955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ja-JP"/>
              <a:t>‹#›</a:t>
            </a:fld>
            <a:endParaRPr/>
          </a:p>
        </p:txBody>
      </p:sp>
      <p:sp>
        <p:nvSpPr>
          <p:cNvPr id="182" name="Google Shape;182;p6"/>
          <p:cNvSpPr txBox="1"/>
          <p:nvPr>
            <p:ph idx="1" type="body"/>
          </p:nvPr>
        </p:nvSpPr>
        <p:spPr>
          <a:xfrm>
            <a:off x="583223" y="908050"/>
            <a:ext cx="7977600" cy="914400"/>
          </a:xfrm>
          <a:prstGeom prst="rect">
            <a:avLst/>
          </a:prstGeom>
          <a:noFill/>
          <a:ln>
            <a:noFill/>
          </a:ln>
        </p:spPr>
        <p:txBody>
          <a:bodyPr anchorCtr="0" anchor="t" bIns="39550" lIns="79125" spcFirstLastPara="1" rIns="79125" wrap="square" tIns="3955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</a:pPr>
            <a:r>
              <a:t/>
            </a:r>
            <a:endParaRPr sz="3600"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</a:pPr>
            <a:r>
              <a:t/>
            </a:r>
            <a:endParaRPr sz="3600"/>
          </a:p>
          <a:p>
            <a:pPr indent="0" lvl="0" marL="0" rtl="0" algn="l">
              <a:lnSpc>
                <a:spcPct val="150000"/>
              </a:lnSpc>
              <a:spcBef>
                <a:spcPts val="900"/>
              </a:spcBef>
              <a:spcAft>
                <a:spcPts val="0"/>
              </a:spcAft>
              <a:buSzPts val="1900"/>
              <a:buNone/>
            </a:pPr>
            <a:r>
              <a:t/>
            </a:r>
            <a:endParaRPr>
              <a:latin typeface="Noto Sans JP"/>
              <a:ea typeface="Noto Sans JP"/>
              <a:cs typeface="Noto Sans JP"/>
              <a:sym typeface="Noto Sans JP"/>
            </a:endParaRPr>
          </a:p>
        </p:txBody>
      </p:sp>
      <p:sp>
        <p:nvSpPr>
          <p:cNvPr id="183" name="Google Shape;183;p6"/>
          <p:cNvSpPr txBox="1"/>
          <p:nvPr>
            <p:ph type="title"/>
          </p:nvPr>
        </p:nvSpPr>
        <p:spPr>
          <a:xfrm>
            <a:off x="429693" y="113667"/>
            <a:ext cx="8296800" cy="698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9550" lIns="79125" spcFirstLastPara="1" rIns="79125" wrap="square" tIns="3955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rPr lang="ja-JP">
                <a:latin typeface="Noto Sans JP"/>
                <a:ea typeface="Noto Sans JP"/>
                <a:cs typeface="Noto Sans JP"/>
                <a:sym typeface="Noto Sans JP"/>
              </a:rPr>
              <a:t>STEP3　肩ロース　ビーフステーキ</a:t>
            </a:r>
            <a:endParaRPr>
              <a:latin typeface="Noto Sans JP"/>
              <a:ea typeface="Noto Sans JP"/>
              <a:cs typeface="Noto Sans JP"/>
              <a:sym typeface="Noto Sans JP"/>
            </a:endParaRPr>
          </a:p>
        </p:txBody>
      </p:sp>
      <p:sp>
        <p:nvSpPr>
          <p:cNvPr id="184" name="Google Shape;184;p6"/>
          <p:cNvSpPr txBox="1"/>
          <p:nvPr/>
        </p:nvSpPr>
        <p:spPr>
          <a:xfrm>
            <a:off x="4312969" y="1006313"/>
            <a:ext cx="4556690" cy="412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ja-JP" sz="1500">
                <a:solidFill>
                  <a:srgbClr val="251D1A"/>
                </a:solidFill>
              </a:rPr>
              <a:t>1　</a:t>
            </a:r>
            <a:r>
              <a:rPr b="1" i="0" lang="ja-JP" sz="1500" u="none" cap="none" strike="noStrike">
                <a:solidFill>
                  <a:srgbClr val="251D1A"/>
                </a:solidFill>
                <a:latin typeface="Arial"/>
                <a:ea typeface="Arial"/>
                <a:cs typeface="Arial"/>
                <a:sym typeface="Arial"/>
              </a:rPr>
              <a:t>解凍されていることを確認し、</a:t>
            </a:r>
            <a:endParaRPr b="1" i="0" sz="1500" u="none" cap="none" strike="noStrike">
              <a:solidFill>
                <a:srgbClr val="251D1A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ja-JP" sz="1500">
                <a:solidFill>
                  <a:srgbClr val="251D1A"/>
                </a:solidFill>
              </a:rPr>
              <a:t>　  </a:t>
            </a:r>
            <a:r>
              <a:rPr b="1" i="0" lang="ja-JP" sz="1500" u="none" cap="none" strike="noStrike">
                <a:solidFill>
                  <a:srgbClr val="251D1A"/>
                </a:solidFill>
                <a:latin typeface="Arial"/>
                <a:ea typeface="Arial"/>
                <a:cs typeface="Arial"/>
                <a:sym typeface="Arial"/>
              </a:rPr>
              <a:t>水分はキッチンペーパーで丁寧に拭き取ります</a:t>
            </a:r>
            <a:endParaRPr b="1" i="0" sz="1500" u="none" cap="none" strike="noStrike">
              <a:solidFill>
                <a:srgbClr val="251D1A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1270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ja-JP" sz="1300" u="none" cap="none" strike="noStrike">
                <a:solidFill>
                  <a:srgbClr val="251D1A"/>
                </a:solidFill>
                <a:latin typeface="Arial"/>
                <a:ea typeface="Arial"/>
                <a:cs typeface="Arial"/>
                <a:sym typeface="Arial"/>
              </a:rPr>
              <a:t>　（お好みで両面に塩コショウを塗り込みます。）</a:t>
            </a:r>
            <a:endParaRPr b="1" i="0" sz="1300" u="none" cap="none" strike="noStrike">
              <a:solidFill>
                <a:srgbClr val="251D1A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1270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1500" u="none" cap="none" strike="noStrike">
              <a:solidFill>
                <a:srgbClr val="251D1A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ja-JP" sz="1500"/>
              <a:t>2  </a:t>
            </a:r>
            <a:r>
              <a:rPr b="1" i="0" lang="ja-JP" sz="1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「A」の場所でステーキを焼き始めます。</a:t>
            </a:r>
            <a:endParaRPr b="1" i="0" sz="15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ja-JP" sz="1500"/>
              <a:t>      </a:t>
            </a:r>
            <a:r>
              <a:rPr b="1" i="0" lang="ja-JP" sz="1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片面強めの炭火で4～5分。</a:t>
            </a:r>
            <a:endParaRPr b="1" sz="1500"/>
          </a:p>
          <a:p>
            <a:pPr indent="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500"/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ja-JP" sz="1500"/>
              <a:t>      </a:t>
            </a:r>
            <a:r>
              <a:rPr b="1" i="0" lang="ja-JP" sz="1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焼き目が付いたら「B」に移動してゆっくり</a:t>
            </a:r>
            <a:endParaRPr b="1" i="0" sz="15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ja-JP" sz="1500"/>
              <a:t>      </a:t>
            </a:r>
            <a:r>
              <a:rPr b="1" i="0" lang="ja-JP" sz="1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と火を入れていきます。</a:t>
            </a:r>
            <a:endParaRPr b="1" i="0" sz="15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1270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15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ja-JP" sz="1500"/>
              <a:t>3   </a:t>
            </a:r>
            <a:r>
              <a:rPr b="1" i="0" lang="ja-JP" sz="1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食べやすいサイズにカットし付属の</a:t>
            </a:r>
            <a:endParaRPr b="1" i="0" sz="15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ja-JP" sz="1500"/>
              <a:t>     </a:t>
            </a:r>
            <a:r>
              <a:rPr b="1" i="0" lang="ja-JP" sz="1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ステーキソース（甘口）や、</a:t>
            </a:r>
            <a:endParaRPr b="1" i="0" sz="15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ja-JP" sz="1500"/>
              <a:t>     </a:t>
            </a:r>
            <a:r>
              <a:rPr b="1" i="0" lang="ja-JP" sz="1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ステーキスパイス（ややスパイシー）で</a:t>
            </a:r>
            <a:endParaRPr b="1" i="0" sz="15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1" i="0" lang="ja-JP" sz="1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　</a:t>
            </a:r>
            <a:r>
              <a:rPr b="1" lang="ja-JP" sz="1500"/>
              <a:t>  </a:t>
            </a:r>
            <a:r>
              <a:rPr b="1" i="0" lang="ja-JP" sz="1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お召し上がりください。</a:t>
            </a:r>
            <a:endParaRPr b="1" i="0" sz="15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457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1" i="0" sz="15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1" i="0" sz="1500" u="none" cap="none" strike="noStrike">
              <a:solidFill>
                <a:srgbClr val="FF99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1" i="0" sz="1500" u="none" cap="none" strike="noStrike">
              <a:solidFill>
                <a:srgbClr val="FF99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屋内, 項目, 食品, テーブル が含まれている画像&#10;&#10;自動的に生成された説明" id="185" name="Google Shape;185;p6"/>
          <p:cNvPicPr preferRelativeResize="0"/>
          <p:nvPr/>
        </p:nvPicPr>
        <p:blipFill rotWithShape="1">
          <a:blip r:embed="rId3">
            <a:alphaModFix/>
          </a:blip>
          <a:srcRect b="11761" l="-2957" r="61559" t="16775"/>
          <a:stretch/>
        </p:blipFill>
        <p:spPr>
          <a:xfrm>
            <a:off x="251076" y="811767"/>
            <a:ext cx="1885009" cy="3254149"/>
          </a:xfrm>
          <a:prstGeom prst="rect">
            <a:avLst/>
          </a:prstGeom>
          <a:noFill/>
          <a:ln>
            <a:noFill/>
          </a:ln>
        </p:spPr>
      </p:pic>
      <p:pic>
        <p:nvPicPr>
          <p:cNvPr id="186" name="Google Shape;186;p6"/>
          <p:cNvPicPr preferRelativeResize="0"/>
          <p:nvPr/>
        </p:nvPicPr>
        <p:blipFill rotWithShape="1">
          <a:blip r:embed="rId4">
            <a:alphaModFix/>
          </a:blip>
          <a:srcRect b="0" l="33824" r="35373" t="0"/>
          <a:stretch/>
        </p:blipFill>
        <p:spPr>
          <a:xfrm>
            <a:off x="2500339" y="1133125"/>
            <a:ext cx="1277675" cy="1934038"/>
          </a:xfrm>
          <a:prstGeom prst="rect">
            <a:avLst/>
          </a:prstGeom>
          <a:noFill/>
          <a:ln>
            <a:noFill/>
          </a:ln>
        </p:spPr>
      </p:pic>
      <p:pic>
        <p:nvPicPr>
          <p:cNvPr id="187" name="Google Shape;187;p6"/>
          <p:cNvPicPr preferRelativeResize="0"/>
          <p:nvPr/>
        </p:nvPicPr>
        <p:blipFill rotWithShape="1">
          <a:blip r:embed="rId5">
            <a:alphaModFix/>
          </a:blip>
          <a:srcRect b="0" l="0" r="27694" t="17309"/>
          <a:stretch/>
        </p:blipFill>
        <p:spPr>
          <a:xfrm>
            <a:off x="207720" y="4177432"/>
            <a:ext cx="1928365" cy="2567685"/>
          </a:xfrm>
          <a:prstGeom prst="rect">
            <a:avLst/>
          </a:prstGeom>
          <a:noFill/>
          <a:ln>
            <a:noFill/>
          </a:ln>
        </p:spPr>
      </p:pic>
      <p:pic>
        <p:nvPicPr>
          <p:cNvPr id="188" name="Google Shape;188;p6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2579408" y="5294927"/>
            <a:ext cx="995395" cy="1449406"/>
          </a:xfrm>
          <a:prstGeom prst="rect">
            <a:avLst/>
          </a:prstGeom>
          <a:noFill/>
          <a:ln>
            <a:noFill/>
          </a:ln>
        </p:spPr>
      </p:pic>
      <p:pic>
        <p:nvPicPr>
          <p:cNvPr id="189" name="Google Shape;189;p6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2583951" y="4177432"/>
            <a:ext cx="995065" cy="958569"/>
          </a:xfrm>
          <a:prstGeom prst="rect">
            <a:avLst/>
          </a:prstGeom>
          <a:noFill/>
          <a:ln>
            <a:noFill/>
          </a:ln>
        </p:spPr>
      </p:pic>
      <p:pic>
        <p:nvPicPr>
          <p:cNvPr id="190" name="Google Shape;190;p6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7021950" y="4522043"/>
            <a:ext cx="2013775" cy="22222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5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7"/>
          <p:cNvSpPr txBox="1"/>
          <p:nvPr>
            <p:ph idx="12" type="sldNum"/>
          </p:nvPr>
        </p:nvSpPr>
        <p:spPr>
          <a:xfrm>
            <a:off x="7086890" y="324423"/>
            <a:ext cx="1639500" cy="324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9550" lIns="79125" spcFirstLastPara="1" rIns="79125" wrap="square" tIns="3955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ja-JP"/>
              <a:t>‹#›</a:t>
            </a:fld>
            <a:endParaRPr/>
          </a:p>
        </p:txBody>
      </p:sp>
      <p:sp>
        <p:nvSpPr>
          <p:cNvPr id="197" name="Google Shape;197;p7"/>
          <p:cNvSpPr txBox="1"/>
          <p:nvPr>
            <p:ph type="title"/>
          </p:nvPr>
        </p:nvSpPr>
        <p:spPr>
          <a:xfrm>
            <a:off x="429693" y="113667"/>
            <a:ext cx="8296800" cy="698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9550" lIns="79125" spcFirstLastPara="1" rIns="79125" wrap="square" tIns="3955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rPr lang="ja-JP">
                <a:latin typeface="Noto Sans JP"/>
                <a:ea typeface="Noto Sans JP"/>
                <a:cs typeface="Noto Sans JP"/>
                <a:sym typeface="Noto Sans JP"/>
              </a:rPr>
              <a:t>STEP4　ホットドッグ</a:t>
            </a:r>
            <a:endParaRPr>
              <a:latin typeface="Noto Sans JP"/>
              <a:ea typeface="Noto Sans JP"/>
              <a:cs typeface="Noto Sans JP"/>
              <a:sym typeface="Noto Sans JP"/>
            </a:endParaRPr>
          </a:p>
        </p:txBody>
      </p:sp>
      <p:sp>
        <p:nvSpPr>
          <p:cNvPr id="198" name="Google Shape;198;p7"/>
          <p:cNvSpPr txBox="1"/>
          <p:nvPr/>
        </p:nvSpPr>
        <p:spPr>
          <a:xfrm>
            <a:off x="4164051" y="989499"/>
            <a:ext cx="4612656" cy="2832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ja-JP" sz="1500">
                <a:solidFill>
                  <a:schemeClr val="dk1"/>
                </a:solidFill>
              </a:rPr>
              <a:t>1   </a:t>
            </a:r>
            <a:r>
              <a:rPr b="1" i="0" lang="ja-JP" sz="1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「生ソーセージ」が解凍されていることを確認</a:t>
            </a:r>
            <a:endParaRPr b="1" i="0" sz="15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1270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ja-JP" sz="1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　　します。　　　　</a:t>
            </a:r>
            <a:endParaRPr b="1" i="0" sz="15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1270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15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ja-JP" sz="1500">
                <a:solidFill>
                  <a:schemeClr val="dk1"/>
                </a:solidFill>
              </a:rPr>
              <a:t>2    </a:t>
            </a:r>
            <a:r>
              <a:rPr b="1" i="0" lang="ja-JP" sz="1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「ホットドッグバンズ」にパン用の包丁で</a:t>
            </a:r>
            <a:endParaRPr b="1" i="0" sz="15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ja-JP" sz="1500">
                <a:solidFill>
                  <a:schemeClr val="dk1"/>
                </a:solidFill>
              </a:rPr>
              <a:t>       </a:t>
            </a:r>
            <a:r>
              <a:rPr b="1" i="0" lang="ja-JP" sz="1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パンをつぶさないように包丁をスライド</a:t>
            </a:r>
            <a:endParaRPr b="1" i="0" sz="15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ja-JP" sz="1500">
                <a:solidFill>
                  <a:schemeClr val="dk1"/>
                </a:solidFill>
              </a:rPr>
              <a:t>      </a:t>
            </a:r>
            <a:r>
              <a:rPr b="1" i="0" lang="ja-JP" sz="1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させ切り込みを入れます。</a:t>
            </a:r>
            <a:endParaRPr b="1" i="0" sz="15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1270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ja-JP" sz="1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　　　　　　　　　　　　　　　　　　　　　　</a:t>
            </a:r>
            <a:endParaRPr b="1" sz="1500">
              <a:solidFill>
                <a:schemeClr val="dk1"/>
              </a:solidFill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ja-JP" sz="1500">
                <a:solidFill>
                  <a:schemeClr val="dk1"/>
                </a:solidFill>
              </a:rPr>
              <a:t>3   </a:t>
            </a:r>
            <a:r>
              <a:rPr b="1" i="0" lang="ja-JP" sz="1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「生ソーセージ」は「A」で焼き、</a:t>
            </a:r>
            <a:endParaRPr b="1" i="0" sz="15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1270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ja-JP" sz="1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　</a:t>
            </a:r>
            <a:r>
              <a:rPr b="1" lang="ja-JP" sz="1500">
                <a:solidFill>
                  <a:schemeClr val="dk1"/>
                </a:solidFill>
              </a:rPr>
              <a:t> </a:t>
            </a:r>
            <a:r>
              <a:rPr b="1" i="0" lang="ja-JP" sz="1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焦げそうになったら「B」に移しましょう。</a:t>
            </a:r>
            <a:endParaRPr b="1" i="0" sz="15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1270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ja-JP" sz="1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　</a:t>
            </a:r>
            <a:endParaRPr b="1" i="0" sz="15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ja-JP" sz="1500">
                <a:solidFill>
                  <a:schemeClr val="dk1"/>
                </a:solidFill>
              </a:rPr>
              <a:t>4    </a:t>
            </a:r>
            <a:r>
              <a:rPr b="1" i="0" lang="ja-JP" sz="1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「バンズ」は「B」の場所で焼きます。</a:t>
            </a:r>
            <a:endParaRPr b="1" i="0" sz="15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1270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15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1270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ja-JP" sz="1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お好みで</a:t>
            </a:r>
            <a:r>
              <a:rPr b="1" lang="ja-JP" sz="1500">
                <a:solidFill>
                  <a:schemeClr val="dk1"/>
                </a:solidFill>
              </a:rPr>
              <a:t>付属の甘口</a:t>
            </a:r>
            <a:r>
              <a:rPr b="1" i="0" lang="ja-JP" sz="1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ソースやケチャップを</a:t>
            </a:r>
            <a:endParaRPr b="1" i="0" sz="15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1270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ja-JP" sz="1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かけてお召し上がりください。</a:t>
            </a:r>
            <a:endParaRPr b="1" i="0" sz="15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1270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5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1270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ja-JP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※生ソーセージなので、肉芯温度が</a:t>
            </a:r>
            <a:endParaRPr b="0" i="0" sz="10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1270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ja-JP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　85℃になっている事を確認しましょう</a:t>
            </a:r>
            <a:r>
              <a:rPr b="0" i="0" lang="ja-JP" sz="1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。</a:t>
            </a:r>
            <a:endParaRPr b="0" i="0" sz="1500" u="none" cap="none" strike="noStrike">
              <a:solidFill>
                <a:srgbClr val="FF99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9" name="Google Shape;199;p7"/>
          <p:cNvSpPr/>
          <p:nvPr/>
        </p:nvSpPr>
        <p:spPr>
          <a:xfrm rot="10800000">
            <a:off x="2292749" y="3309421"/>
            <a:ext cx="1774200" cy="781200"/>
          </a:xfrm>
          <a:prstGeom prst="rtTriangle">
            <a:avLst/>
          </a:prstGeom>
          <a:solidFill>
            <a:schemeClr val="lt2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0" name="Google Shape;200;p7"/>
          <p:cNvSpPr/>
          <p:nvPr/>
        </p:nvSpPr>
        <p:spPr>
          <a:xfrm>
            <a:off x="278425" y="5740524"/>
            <a:ext cx="1376400" cy="518400"/>
          </a:xfrm>
          <a:prstGeom prst="rtTriangle">
            <a:avLst/>
          </a:prstGeom>
          <a:solidFill>
            <a:schemeClr val="lt2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01" name="Google Shape;201;p7"/>
          <p:cNvPicPr preferRelativeResize="0"/>
          <p:nvPr/>
        </p:nvPicPr>
        <p:blipFill rotWithShape="1">
          <a:blip r:embed="rId3">
            <a:alphaModFix/>
          </a:blip>
          <a:srcRect b="50715" l="66048" r="3131" t="8837"/>
          <a:stretch/>
        </p:blipFill>
        <p:spPr>
          <a:xfrm>
            <a:off x="107463" y="959880"/>
            <a:ext cx="1991787" cy="2670011"/>
          </a:xfrm>
          <a:prstGeom prst="rect">
            <a:avLst/>
          </a:prstGeom>
          <a:noFill/>
          <a:ln>
            <a:noFill/>
          </a:ln>
        </p:spPr>
      </p:pic>
      <p:pic>
        <p:nvPicPr>
          <p:cNvPr id="202" name="Google Shape;202;p7"/>
          <p:cNvPicPr preferRelativeResize="0"/>
          <p:nvPr/>
        </p:nvPicPr>
        <p:blipFill rotWithShape="1">
          <a:blip r:embed="rId3">
            <a:alphaModFix/>
          </a:blip>
          <a:srcRect b="11820" l="35519" r="38728" t="53405"/>
          <a:stretch/>
        </p:blipFill>
        <p:spPr>
          <a:xfrm>
            <a:off x="2179001" y="959880"/>
            <a:ext cx="1469363" cy="2670011"/>
          </a:xfrm>
          <a:prstGeom prst="rect">
            <a:avLst/>
          </a:prstGeom>
          <a:noFill/>
          <a:ln>
            <a:noFill/>
          </a:ln>
        </p:spPr>
      </p:pic>
      <p:pic>
        <p:nvPicPr>
          <p:cNvPr id="203" name="Google Shape;203;p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35294" y="3700022"/>
            <a:ext cx="1381994" cy="1594905"/>
          </a:xfrm>
          <a:prstGeom prst="rect">
            <a:avLst/>
          </a:prstGeom>
          <a:noFill/>
          <a:ln>
            <a:noFill/>
          </a:ln>
        </p:spPr>
      </p:pic>
      <p:pic>
        <p:nvPicPr>
          <p:cNvPr id="204" name="Google Shape;204;p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88331" y="5379483"/>
            <a:ext cx="927306" cy="135026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ポイント消化 ホットドッグ用パン(5本入り) 冷凍パン 冷凍バンズ ホットドッグロール" id="205" name="Google Shape;205;p7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1627055" y="4312363"/>
            <a:ext cx="2431970" cy="243197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6" name="Google Shape;206;p7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7162500" y="4638725"/>
            <a:ext cx="1928350" cy="21383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テーマ">
  <a:themeElements>
    <a:clrScheme name="グレースケール">
      <a:dk1>
        <a:srgbClr val="000000"/>
      </a:dk1>
      <a:lt1>
        <a:srgbClr val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/>
</file>